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65" r:id="rId4"/>
    <p:sldId id="268" r:id="rId5"/>
    <p:sldId id="269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A8C"/>
    <a:srgbClr val="052846"/>
    <a:srgbClr val="194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10" d="100"/>
          <a:sy n="10" d="100"/>
        </p:scale>
        <p:origin x="3398" y="153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35C22-AB43-4D1A-AE78-83585C394713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A8DF4-5D8F-4305-8D91-0088B8959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58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Copyright 2024 The word is TOMODACHI</a:t>
            </a:r>
            <a:endParaRPr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8DF4-5D8F-4305-8D91-0088B89593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550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上起動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8DF4-5D8F-4305-8D91-0088B89593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370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上起動後回転</a:t>
            </a:r>
            <a:r>
              <a:rPr kumimoji="1" lang="en-US" altLang="ja-JP" dirty="0" smtClean="0"/>
              <a:t>0.5</a:t>
            </a:r>
            <a:r>
              <a:rPr kumimoji="1" lang="ja-JP" altLang="en-US" dirty="0" smtClean="0"/>
              <a:t>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8DF4-5D8F-4305-8D91-0088B89593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394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回転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秒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8DF4-5D8F-4305-8D91-0088B89593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35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停止まで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8DF4-5D8F-4305-8D91-0088B89593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544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拡大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A8DF4-5D8F-4305-8D91-0088B89593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526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lang="ja-JP" altLang="en-US" smtClean="0"/>
              <a:pPr/>
              <a:t>2024/9/11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318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1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30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57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56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32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39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77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4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259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CC3-8898-40EF-BEE7-02FEA1356F1B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5C18-0293-4079-845F-1D8AE1CD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72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52846"/>
            </a:gs>
            <a:gs pos="50000">
              <a:srgbClr val="1E5A8C"/>
            </a:gs>
            <a:gs pos="100000">
              <a:srgbClr val="05284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E5D2CCC3-8898-40EF-BEE7-02FEA1356F1B}" type="datetimeFigureOut">
              <a:rPr lang="ja-JP" altLang="en-US" smtClean="0"/>
              <a:pPr/>
              <a:t>2024/9/11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6DAA5C18-0293-4079-845F-1D8AE1CDFB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472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このルーレットは特定のスポーツ・団体</a:t>
            </a:r>
            <a:r>
              <a:rPr lang="ja-JP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等と</a:t>
            </a:r>
            <a:r>
              <a:rPr kumimoji="1" lang="ja-JP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は関係がありません。</a:t>
            </a:r>
            <a:r>
              <a:rPr lang="en-US" altLang="ja-JP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US" altLang="ja-JP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US" altLang="ja-JP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This roulette </a:t>
            </a:r>
            <a:r>
              <a:rPr lang="en-US" altLang="ja-JP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is not affiliated with any specific sport or organization.</a:t>
            </a:r>
            <a:endParaRPr kumimoji="1" lang="ja-JP" alt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accent1"/>
                </a:solidFill>
              </a:rPr>
              <a:t>柔道ルーレット</a:t>
            </a:r>
            <a:r>
              <a:rPr lang="en-US" altLang="ja-JP" dirty="0">
                <a:solidFill>
                  <a:schemeClr val="accent1"/>
                </a:solidFill>
              </a:rPr>
              <a:t/>
            </a:r>
            <a:br>
              <a:rPr lang="en-US" altLang="ja-JP" dirty="0">
                <a:solidFill>
                  <a:schemeClr val="accent1"/>
                </a:solidFill>
              </a:rPr>
            </a:br>
            <a:r>
              <a:rPr lang="en-US" altLang="ja-JP" dirty="0" smtClean="0">
                <a:solidFill>
                  <a:schemeClr val="accent1"/>
                </a:solidFill>
              </a:rPr>
              <a:t>J</a:t>
            </a:r>
            <a:r>
              <a:rPr lang="ja-JP" altLang="en-US" dirty="0" err="1" smtClean="0">
                <a:solidFill>
                  <a:srgbClr val="FFFF00"/>
                </a:solidFill>
              </a:rPr>
              <a:t>ｙ</a:t>
            </a:r>
            <a:r>
              <a:rPr lang="en-US" altLang="ja-JP" dirty="0" smtClean="0">
                <a:solidFill>
                  <a:schemeClr val="accent1"/>
                </a:solidFill>
              </a:rPr>
              <a:t>udo Roulette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4" name="Copyright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altLang="ja-JP" dirty="0" smtClean="0"/>
              <a:t>Copyright 2024 The word is TOMODACHI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565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art"/>
          <p:cNvSpPr/>
          <p:nvPr/>
        </p:nvSpPr>
        <p:spPr>
          <a:xfrm>
            <a:off x="8323176" y="5403273"/>
            <a:ext cx="3026671" cy="89422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/>
              <a:t>Start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8" name="Text06"/>
          <p:cNvSpPr txBox="1">
            <a:spLocks/>
          </p:cNvSpPr>
          <p:nvPr/>
        </p:nvSpPr>
        <p:spPr>
          <a:xfrm>
            <a:off x="6309847" y="4057551"/>
            <a:ext cx="504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5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+70kg</a:t>
            </a:r>
            <a:endParaRPr lang="ja-JP" altLang="en-US" sz="5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05"/>
          <p:cNvSpPr txBox="1">
            <a:spLocks/>
          </p:cNvSpPr>
          <p:nvPr/>
        </p:nvSpPr>
        <p:spPr>
          <a:xfrm>
            <a:off x="6309847" y="2941588"/>
            <a:ext cx="504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5400" dirty="0" smtClean="0">
                <a:solidFill>
                  <a:schemeClr val="accent1"/>
                </a:solidFill>
              </a:rPr>
              <a:t>-90kg</a:t>
            </a:r>
            <a:endParaRPr lang="ja-JP" altLang="en-US" sz="5400" dirty="0">
              <a:solidFill>
                <a:schemeClr val="accent1"/>
              </a:solidFill>
            </a:endParaRPr>
          </a:p>
        </p:txBody>
      </p:sp>
      <p:sp>
        <p:nvSpPr>
          <p:cNvPr id="6" name="Text04"/>
          <p:cNvSpPr txBox="1">
            <a:spLocks/>
          </p:cNvSpPr>
          <p:nvPr/>
        </p:nvSpPr>
        <p:spPr>
          <a:xfrm>
            <a:off x="6309847" y="1825625"/>
            <a:ext cx="504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5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-57kg</a:t>
            </a:r>
            <a:endParaRPr lang="ja-JP" altLang="en-US" sz="5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03"/>
          <p:cNvSpPr txBox="1">
            <a:spLocks/>
          </p:cNvSpPr>
          <p:nvPr/>
        </p:nvSpPr>
        <p:spPr>
          <a:xfrm>
            <a:off x="838199" y="4057551"/>
            <a:ext cx="504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5400" dirty="0" smtClean="0">
                <a:solidFill>
                  <a:schemeClr val="accent1"/>
                </a:solidFill>
              </a:rPr>
              <a:t>-73kg</a:t>
            </a:r>
            <a:endParaRPr lang="ja-JP" altLang="en-US" sz="5400" dirty="0">
              <a:solidFill>
                <a:schemeClr val="accent1"/>
              </a:solidFill>
            </a:endParaRPr>
          </a:p>
        </p:txBody>
      </p:sp>
      <p:sp>
        <p:nvSpPr>
          <p:cNvPr id="4" name="Text02"/>
          <p:cNvSpPr txBox="1">
            <a:spLocks/>
          </p:cNvSpPr>
          <p:nvPr/>
        </p:nvSpPr>
        <p:spPr>
          <a:xfrm>
            <a:off x="838199" y="2941588"/>
            <a:ext cx="504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5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-70kg</a:t>
            </a:r>
            <a:endParaRPr lang="ja-JP" altLang="en-US" sz="5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01"/>
          <p:cNvSpPr>
            <a:spLocks noGrp="1"/>
          </p:cNvSpPr>
          <p:nvPr>
            <p:ph idx="1"/>
          </p:nvPr>
        </p:nvSpPr>
        <p:spPr>
          <a:xfrm>
            <a:off x="838199" y="1825625"/>
            <a:ext cx="5040000" cy="1080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5400" dirty="0" smtClean="0">
                <a:solidFill>
                  <a:schemeClr val="accent1"/>
                </a:solidFill>
              </a:rPr>
              <a:t>+90kg</a:t>
            </a:r>
            <a:endParaRPr kumimoji="1" lang="ja-JP" altLang="en-US" sz="5400" dirty="0">
              <a:solidFill>
                <a:schemeClr val="accent1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accent1"/>
                </a:solidFill>
              </a:rPr>
              <a:t>テキストを入力して、スタートして</a:t>
            </a:r>
            <a:r>
              <a:rPr lang="ja-JP" altLang="en-US" dirty="0" smtClean="0">
                <a:solidFill>
                  <a:schemeClr val="accent1"/>
                </a:solidFill>
              </a:rPr>
              <a:t>ください</a:t>
            </a:r>
            <a:r>
              <a:rPr lang="ja-JP" altLang="en-US" dirty="0">
                <a:solidFill>
                  <a:schemeClr val="accent1"/>
                </a:solidFill>
              </a:rPr>
              <a:t>。</a:t>
            </a:r>
            <a:r>
              <a:rPr lang="en-US" altLang="ja-JP" dirty="0">
                <a:solidFill>
                  <a:schemeClr val="accent1"/>
                </a:solidFill>
              </a:rPr>
              <a:t/>
            </a:r>
            <a:br>
              <a:rPr lang="en-US" altLang="ja-JP" dirty="0">
                <a:solidFill>
                  <a:schemeClr val="accent1"/>
                </a:solidFill>
              </a:rPr>
            </a:br>
            <a:r>
              <a:rPr lang="en-US" altLang="ja-JP" dirty="0">
                <a:solidFill>
                  <a:schemeClr val="accent1"/>
                </a:solidFill>
              </a:rPr>
              <a:t>Please enter the text and </a:t>
            </a:r>
            <a:r>
              <a:rPr lang="en-US" altLang="ja-JP" dirty="0" smtClean="0">
                <a:solidFill>
                  <a:schemeClr val="accent1"/>
                </a:solidFill>
              </a:rPr>
              <a:t>start.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0" name="Copyright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altLang="ja-JP" dirty="0" smtClean="0"/>
              <a:t>Copyright 2024 The word is TOMODACHI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74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"/>
          <p:cNvGrpSpPr/>
          <p:nvPr/>
        </p:nvGrpSpPr>
        <p:grpSpPr>
          <a:xfrm>
            <a:off x="0" y="-900000"/>
            <a:ext cx="12192000" cy="10800000"/>
            <a:chOff x="0" y="-900000"/>
            <a:chExt cx="12192000" cy="10800000"/>
          </a:xfrm>
        </p:grpSpPr>
        <p:sp>
          <p:nvSpPr>
            <p:cNvPr id="5" name="Text02"/>
            <p:cNvSpPr txBox="1">
              <a:spLocks/>
            </p:cNvSpPr>
            <p:nvPr/>
          </p:nvSpPr>
          <p:spPr>
            <a:xfrm>
              <a:off x="0" y="-9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-</a:t>
              </a: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" name="Text03"/>
            <p:cNvSpPr txBox="1">
              <a:spLocks/>
            </p:cNvSpPr>
            <p:nvPr/>
          </p:nvSpPr>
          <p:spPr>
            <a:xfrm>
              <a:off x="0" y="9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-73kg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04"/>
            <p:cNvSpPr txBox="1">
              <a:spLocks/>
            </p:cNvSpPr>
            <p:nvPr/>
          </p:nvSpPr>
          <p:spPr>
            <a:xfrm>
              <a:off x="0" y="27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-57kg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05"/>
            <p:cNvSpPr txBox="1">
              <a:spLocks/>
            </p:cNvSpPr>
            <p:nvPr/>
          </p:nvSpPr>
          <p:spPr>
            <a:xfrm>
              <a:off x="0" y="45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Text06"/>
            <p:cNvSpPr txBox="1">
              <a:spLocks/>
            </p:cNvSpPr>
            <p:nvPr/>
          </p:nvSpPr>
          <p:spPr>
            <a:xfrm>
              <a:off x="0" y="63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+70kg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Text01"/>
            <p:cNvSpPr txBox="1">
              <a:spLocks/>
            </p:cNvSpPr>
            <p:nvPr/>
          </p:nvSpPr>
          <p:spPr>
            <a:xfrm>
              <a:off x="0" y="81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+90kg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296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8843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"/>
          <p:cNvGrpSpPr/>
          <p:nvPr/>
        </p:nvGrpSpPr>
        <p:grpSpPr>
          <a:xfrm>
            <a:off x="0" y="-14400000"/>
            <a:ext cx="12192000" cy="21600000"/>
            <a:chOff x="0" y="-14400000"/>
            <a:chExt cx="12192000" cy="21600000"/>
          </a:xfrm>
        </p:grpSpPr>
        <p:sp>
          <p:nvSpPr>
            <p:cNvPr id="17" name="Text02"/>
            <p:cNvSpPr txBox="1">
              <a:spLocks/>
            </p:cNvSpPr>
            <p:nvPr/>
          </p:nvSpPr>
          <p:spPr>
            <a:xfrm>
              <a:off x="0" y="-144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-</a:t>
              </a:r>
              <a:r>
                <a:rPr lang="en-US" altLang="ja-JP" sz="115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8" name="Text03"/>
            <p:cNvSpPr txBox="1">
              <a:spLocks/>
            </p:cNvSpPr>
            <p:nvPr/>
          </p:nvSpPr>
          <p:spPr>
            <a:xfrm>
              <a:off x="0" y="-126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/>
                  </a:solidFill>
                </a:rPr>
                <a:t>-73kg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19" name="Text04"/>
            <p:cNvSpPr txBox="1">
              <a:spLocks/>
            </p:cNvSpPr>
            <p:nvPr/>
          </p:nvSpPr>
          <p:spPr>
            <a:xfrm>
              <a:off x="0" y="-108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-57kg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0" name="Text05"/>
            <p:cNvSpPr txBox="1">
              <a:spLocks/>
            </p:cNvSpPr>
            <p:nvPr/>
          </p:nvSpPr>
          <p:spPr>
            <a:xfrm>
              <a:off x="0" y="-90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/>
                  </a:solidFill>
                </a:rPr>
                <a:t>-90kg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21" name="Text06"/>
            <p:cNvSpPr txBox="1">
              <a:spLocks/>
            </p:cNvSpPr>
            <p:nvPr/>
          </p:nvSpPr>
          <p:spPr>
            <a:xfrm>
              <a:off x="0" y="-72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+70kg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2" name="Text01"/>
            <p:cNvSpPr txBox="1">
              <a:spLocks/>
            </p:cNvSpPr>
            <p:nvPr/>
          </p:nvSpPr>
          <p:spPr>
            <a:xfrm>
              <a:off x="0" y="-54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+90kg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5" name="Text02"/>
            <p:cNvSpPr txBox="1">
              <a:spLocks/>
            </p:cNvSpPr>
            <p:nvPr/>
          </p:nvSpPr>
          <p:spPr>
            <a:xfrm>
              <a:off x="0" y="-36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-</a:t>
              </a: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" name="Text03"/>
            <p:cNvSpPr txBox="1">
              <a:spLocks/>
            </p:cNvSpPr>
            <p:nvPr/>
          </p:nvSpPr>
          <p:spPr>
            <a:xfrm>
              <a:off x="0" y="-18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-73kg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04"/>
            <p:cNvSpPr txBox="1">
              <a:spLocks/>
            </p:cNvSpPr>
            <p:nvPr/>
          </p:nvSpPr>
          <p:spPr>
            <a:xfrm>
              <a:off x="0" y="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-57kg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05"/>
            <p:cNvSpPr txBox="1">
              <a:spLocks/>
            </p:cNvSpPr>
            <p:nvPr/>
          </p:nvSpPr>
          <p:spPr>
            <a:xfrm>
              <a:off x="0" y="18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Text06"/>
            <p:cNvSpPr txBox="1">
              <a:spLocks/>
            </p:cNvSpPr>
            <p:nvPr/>
          </p:nvSpPr>
          <p:spPr>
            <a:xfrm>
              <a:off x="0" y="36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+70kg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3" name="Text01"/>
            <p:cNvSpPr txBox="1">
              <a:spLocks/>
            </p:cNvSpPr>
            <p:nvPr/>
          </p:nvSpPr>
          <p:spPr>
            <a:xfrm>
              <a:off x="0" y="54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+90kg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292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-7.40741E-7 L 0 1.57407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"/>
          <p:cNvGrpSpPr/>
          <p:nvPr/>
        </p:nvGrpSpPr>
        <p:grpSpPr>
          <a:xfrm>
            <a:off x="0" y="-14400000"/>
            <a:ext cx="12192000" cy="21600000"/>
            <a:chOff x="0" y="-14400000"/>
            <a:chExt cx="12192000" cy="21600000"/>
          </a:xfrm>
        </p:grpSpPr>
        <p:sp>
          <p:nvSpPr>
            <p:cNvPr id="17" name="Text02"/>
            <p:cNvSpPr txBox="1">
              <a:spLocks/>
            </p:cNvSpPr>
            <p:nvPr/>
          </p:nvSpPr>
          <p:spPr>
            <a:xfrm>
              <a:off x="0" y="-144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-</a:t>
              </a:r>
              <a:r>
                <a:rPr lang="en-US" altLang="ja-JP" sz="115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8" name="Text03"/>
            <p:cNvSpPr txBox="1">
              <a:spLocks/>
            </p:cNvSpPr>
            <p:nvPr/>
          </p:nvSpPr>
          <p:spPr>
            <a:xfrm>
              <a:off x="0" y="-126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/>
                  </a:solidFill>
                </a:rPr>
                <a:t>-73kg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19" name="Text04"/>
            <p:cNvSpPr txBox="1">
              <a:spLocks/>
            </p:cNvSpPr>
            <p:nvPr/>
          </p:nvSpPr>
          <p:spPr>
            <a:xfrm>
              <a:off x="0" y="-108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-57kg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0" name="Text05"/>
            <p:cNvSpPr txBox="1">
              <a:spLocks/>
            </p:cNvSpPr>
            <p:nvPr/>
          </p:nvSpPr>
          <p:spPr>
            <a:xfrm>
              <a:off x="0" y="-90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/>
                  </a:solidFill>
                </a:rPr>
                <a:t>-90kg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21" name="Text06"/>
            <p:cNvSpPr txBox="1">
              <a:spLocks/>
            </p:cNvSpPr>
            <p:nvPr/>
          </p:nvSpPr>
          <p:spPr>
            <a:xfrm>
              <a:off x="0" y="-72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+</a:t>
              </a:r>
              <a:r>
                <a:rPr lang="en-US" altLang="ja-JP" sz="115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2" name="Text01"/>
            <p:cNvSpPr txBox="1">
              <a:spLocks/>
            </p:cNvSpPr>
            <p:nvPr/>
          </p:nvSpPr>
          <p:spPr>
            <a:xfrm>
              <a:off x="0" y="-54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+90kg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5" name="Text02"/>
            <p:cNvSpPr txBox="1">
              <a:spLocks/>
            </p:cNvSpPr>
            <p:nvPr/>
          </p:nvSpPr>
          <p:spPr>
            <a:xfrm>
              <a:off x="0" y="-36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-</a:t>
              </a: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" name="Text03"/>
            <p:cNvSpPr txBox="1">
              <a:spLocks/>
            </p:cNvSpPr>
            <p:nvPr/>
          </p:nvSpPr>
          <p:spPr>
            <a:xfrm>
              <a:off x="0" y="-18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-73kg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04"/>
            <p:cNvSpPr txBox="1">
              <a:spLocks/>
            </p:cNvSpPr>
            <p:nvPr/>
          </p:nvSpPr>
          <p:spPr>
            <a:xfrm>
              <a:off x="0" y="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-57kg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05"/>
            <p:cNvSpPr txBox="1">
              <a:spLocks/>
            </p:cNvSpPr>
            <p:nvPr/>
          </p:nvSpPr>
          <p:spPr>
            <a:xfrm>
              <a:off x="0" y="18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Text06"/>
            <p:cNvSpPr txBox="1">
              <a:spLocks/>
            </p:cNvSpPr>
            <p:nvPr/>
          </p:nvSpPr>
          <p:spPr>
            <a:xfrm>
              <a:off x="0" y="36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+70kg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3" name="Text01"/>
            <p:cNvSpPr txBox="1">
              <a:spLocks/>
            </p:cNvSpPr>
            <p:nvPr/>
          </p:nvSpPr>
          <p:spPr>
            <a:xfrm>
              <a:off x="0" y="54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+90kg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806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-7.40741E-7 L 0 1.57407 " pathEditMode="fixed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"/>
          <p:cNvGrpSpPr/>
          <p:nvPr/>
        </p:nvGrpSpPr>
        <p:grpSpPr>
          <a:xfrm>
            <a:off x="0" y="-9000000"/>
            <a:ext cx="12192000" cy="19800000"/>
            <a:chOff x="0" y="-11700000"/>
            <a:chExt cx="12192000" cy="19800000"/>
          </a:xfrm>
        </p:grpSpPr>
        <p:sp>
          <p:nvSpPr>
            <p:cNvPr id="27" name="Text05"/>
            <p:cNvSpPr txBox="1">
              <a:spLocks/>
            </p:cNvSpPr>
            <p:nvPr/>
          </p:nvSpPr>
          <p:spPr>
            <a:xfrm>
              <a:off x="0" y="-117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/>
                  </a:solidFill>
                </a:rPr>
                <a:t>-90kg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28" name="Text06"/>
            <p:cNvSpPr txBox="1">
              <a:spLocks/>
            </p:cNvSpPr>
            <p:nvPr/>
          </p:nvSpPr>
          <p:spPr>
            <a:xfrm>
              <a:off x="0" y="-99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+70kg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9" name="Text01"/>
            <p:cNvSpPr txBox="1">
              <a:spLocks/>
            </p:cNvSpPr>
            <p:nvPr/>
          </p:nvSpPr>
          <p:spPr>
            <a:xfrm>
              <a:off x="0" y="-81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+90kg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30" name="Text02"/>
            <p:cNvSpPr txBox="1">
              <a:spLocks/>
            </p:cNvSpPr>
            <p:nvPr/>
          </p:nvSpPr>
          <p:spPr>
            <a:xfrm>
              <a:off x="0" y="-63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-</a:t>
              </a: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1" name="Text03"/>
            <p:cNvSpPr txBox="1">
              <a:spLocks/>
            </p:cNvSpPr>
            <p:nvPr/>
          </p:nvSpPr>
          <p:spPr>
            <a:xfrm>
              <a:off x="0" y="-45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-73kg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32" name="Text04"/>
            <p:cNvSpPr txBox="1">
              <a:spLocks/>
            </p:cNvSpPr>
            <p:nvPr/>
          </p:nvSpPr>
          <p:spPr>
            <a:xfrm>
              <a:off x="0" y="-27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-57kg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3" name="Text05"/>
            <p:cNvSpPr txBox="1">
              <a:spLocks/>
            </p:cNvSpPr>
            <p:nvPr/>
          </p:nvSpPr>
          <p:spPr>
            <a:xfrm>
              <a:off x="0" y="-9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34" name="Text06"/>
            <p:cNvSpPr txBox="1">
              <a:spLocks/>
            </p:cNvSpPr>
            <p:nvPr/>
          </p:nvSpPr>
          <p:spPr>
            <a:xfrm>
              <a:off x="0" y="9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+70kg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5" name="Text01"/>
            <p:cNvSpPr txBox="1">
              <a:spLocks/>
            </p:cNvSpPr>
            <p:nvPr/>
          </p:nvSpPr>
          <p:spPr>
            <a:xfrm>
              <a:off x="0" y="27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+90kg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36" name="Text02"/>
            <p:cNvSpPr txBox="1">
              <a:spLocks/>
            </p:cNvSpPr>
            <p:nvPr/>
          </p:nvSpPr>
          <p:spPr>
            <a:xfrm>
              <a:off x="0" y="45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-</a:t>
              </a:r>
              <a:r>
                <a:rPr lang="en-US" altLang="ja-JP" sz="115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7" name="Text03"/>
            <p:cNvSpPr txBox="1">
              <a:spLocks/>
            </p:cNvSpPr>
            <p:nvPr/>
          </p:nvSpPr>
          <p:spPr>
            <a:xfrm>
              <a:off x="0" y="63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1500" dirty="0">
                  <a:solidFill>
                    <a:schemeClr val="accent1"/>
                  </a:solidFill>
                </a:rPr>
                <a:t>-73kg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81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1.181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"/>
          <p:cNvGrpSpPr/>
          <p:nvPr/>
        </p:nvGrpSpPr>
        <p:grpSpPr>
          <a:xfrm>
            <a:off x="0" y="2700000"/>
            <a:ext cx="12192000" cy="1800000"/>
            <a:chOff x="0" y="2700000"/>
            <a:chExt cx="12192000" cy="1800000"/>
          </a:xfrm>
        </p:grpSpPr>
        <p:pic>
          <p:nvPicPr>
            <p:cNvPr id="9" name="Text9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422" t="36607" r="25550" b="56365"/>
            <a:stretch/>
          </p:blipFill>
          <p:spPr>
            <a:xfrm>
              <a:off x="6044565" y="3556635"/>
              <a:ext cx="45719" cy="457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01"/>
            <p:cNvSpPr txBox="1">
              <a:spLocks/>
            </p:cNvSpPr>
            <p:nvPr/>
          </p:nvSpPr>
          <p:spPr>
            <a:xfrm>
              <a:off x="0" y="27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+90kg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" name="Group"/>
          <p:cNvGrpSpPr/>
          <p:nvPr/>
        </p:nvGrpSpPr>
        <p:grpSpPr>
          <a:xfrm>
            <a:off x="0" y="-900000"/>
            <a:ext cx="12192000" cy="9000000"/>
            <a:chOff x="0" y="-900000"/>
            <a:chExt cx="12192000" cy="9000000"/>
          </a:xfrm>
        </p:grpSpPr>
        <p:sp>
          <p:nvSpPr>
            <p:cNvPr id="8" name="Text03"/>
            <p:cNvSpPr txBox="1">
              <a:spLocks/>
            </p:cNvSpPr>
            <p:nvPr/>
          </p:nvSpPr>
          <p:spPr>
            <a:xfrm>
              <a:off x="0" y="63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-73kg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  <p:sp>
          <p:nvSpPr>
            <p:cNvPr id="7" name="Text02"/>
            <p:cNvSpPr txBox="1">
              <a:spLocks/>
            </p:cNvSpPr>
            <p:nvPr/>
          </p:nvSpPr>
          <p:spPr>
            <a:xfrm>
              <a:off x="0" y="45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-70kg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06"/>
            <p:cNvSpPr txBox="1">
              <a:spLocks/>
            </p:cNvSpPr>
            <p:nvPr/>
          </p:nvSpPr>
          <p:spPr>
            <a:xfrm>
              <a:off x="0" y="9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+</a:t>
              </a:r>
              <a:r>
                <a:rPr lang="en-US" altLang="ja-JP" sz="115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70kg</a:t>
              </a:r>
              <a:endParaRPr lang="ja-JP" altLang="en-US" sz="115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2" name="Text05"/>
            <p:cNvSpPr txBox="1">
              <a:spLocks/>
            </p:cNvSpPr>
            <p:nvPr/>
          </p:nvSpPr>
          <p:spPr>
            <a:xfrm>
              <a:off x="0" y="-900000"/>
              <a:ext cx="12192000" cy="180000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11500" dirty="0" smtClean="0">
                  <a:solidFill>
                    <a:schemeClr val="accent1"/>
                  </a:solidFill>
                </a:rPr>
                <a:t>-90kg</a:t>
              </a:r>
              <a:endParaRPr lang="ja-JP" altLang="en-US" sz="115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301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B7711CD1-36AF-42B8-84DC-D87B193C8561}" vid="{720A21B4-761A-4BF7-B007-1F7270CE74A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TM04033919[[fn=回路]]</Template>
  <TotalTime>443</TotalTime>
  <Words>192</Words>
  <Application>Microsoft Office PowerPoint</Application>
  <PresentationFormat>ワイド画面</PresentationFormat>
  <Paragraphs>70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游ゴシック</vt:lpstr>
      <vt:lpstr>Arial</vt:lpstr>
      <vt:lpstr>Calibri</vt:lpstr>
      <vt:lpstr>Office テーマ</vt:lpstr>
      <vt:lpstr>柔道ルーレット Jｙudo Roulette</vt:lpstr>
      <vt:lpstr>テキストを入力して、スタートしてください。 Please enter the text and start.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東大阪市教育委員会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東大阪市教育委員会</dc:creator>
  <cp:lastModifiedBy>東大阪市教育委員会</cp:lastModifiedBy>
  <cp:revision>48</cp:revision>
  <dcterms:created xsi:type="dcterms:W3CDTF">2024-09-04T02:36:33Z</dcterms:created>
  <dcterms:modified xsi:type="dcterms:W3CDTF">2024-09-11T06:27:58Z</dcterms:modified>
</cp:coreProperties>
</file>