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51" autoAdjust="0"/>
  </p:normalViewPr>
  <p:slideViewPr>
    <p:cSldViewPr snapToGrid="0" showGuides="1">
      <p:cViewPr varScale="1">
        <p:scale>
          <a:sx n="42" d="100"/>
          <a:sy n="42" d="100"/>
        </p:scale>
        <p:origin x="56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3D455-F954-4857-84AD-BD10E68DAF92}" type="datetimeFigureOut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013F-C8EF-4EC9-8EB2-CB2A683559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29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DA2E-A41F-4102-8A1F-4A08D4B4169C}" type="datetime1">
              <a:rPr lang="ja-JP" altLang="en-US" smtClean="0"/>
              <a:t>2023/7/7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A78-F6DC-4166-BA59-B1051FA2F7B8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675E-ACF9-4D3C-BA7F-FCCA93438691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FED-9F49-4230-AC8E-030CD09F144E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90268-1600-4C90-BD1F-C2DEDDD28E40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ADF5-4F7B-45B8-82C1-EC167E89271E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B828-87CD-4DF3-B0D3-7FC1AC22AE37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CD19-BFBB-4DB3-B786-6E1972DF13DE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2381-620D-413D-87E1-58C0B9974D23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07BB2-973A-4359-9E35-AB43CCD76937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75EC-F80A-48BB-B22A-466B529574A5}" type="datetime1">
              <a:rPr kumimoji="1" lang="ja-JP" altLang="en-US" smtClean="0"/>
              <a:t>2023/7/7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Copyright 2023 The word is TOMODACHI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83EC48D0-F416-43C0-ADDF-07238BA378DD}" type="datetime1">
              <a:rPr lang="ja-JP" altLang="en-US" smtClean="0"/>
              <a:t>2023/7/7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nd04"/>
          <p:cNvSpPr/>
          <p:nvPr/>
        </p:nvSpPr>
        <p:spPr>
          <a:xfrm rot="18900000">
            <a:off x="7097277" y="3056676"/>
            <a:ext cx="1297173" cy="407241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Stand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409" y="2091409"/>
            <a:ext cx="2675181" cy="2675181"/>
          </a:xfrm>
          <a:prstGeom prst="rect">
            <a:avLst/>
          </a:prstGeom>
        </p:spPr>
      </p:pic>
      <p:sp>
        <p:nvSpPr>
          <p:cNvPr id="121" name="Stand02"/>
          <p:cNvSpPr/>
          <p:nvPr/>
        </p:nvSpPr>
        <p:spPr>
          <a:xfrm>
            <a:off x="2693581" y="26581"/>
            <a:ext cx="6804838" cy="680483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Stand01"/>
          <p:cNvSpPr/>
          <p:nvPr/>
        </p:nvSpPr>
        <p:spPr>
          <a:xfrm>
            <a:off x="3126000" y="459000"/>
            <a:ext cx="5940000" cy="5940000"/>
          </a:xfrm>
          <a:prstGeom prst="ellips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7" name="Numbers"/>
          <p:cNvGrpSpPr/>
          <p:nvPr/>
        </p:nvGrpSpPr>
        <p:grpSpPr>
          <a:xfrm>
            <a:off x="3270000" y="0"/>
            <a:ext cx="5652000" cy="6858000"/>
            <a:chOff x="3270000" y="0"/>
            <a:chExt cx="5652000" cy="6858000"/>
          </a:xfrm>
        </p:grpSpPr>
        <p:sp>
          <p:nvSpPr>
            <p:cNvPr id="78" name="Arrow02"/>
            <p:cNvSpPr/>
            <p:nvPr/>
          </p:nvSpPr>
          <p:spPr>
            <a:xfrm flipV="1">
              <a:off x="5865632" y="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Arrow01"/>
            <p:cNvSpPr/>
            <p:nvPr/>
          </p:nvSpPr>
          <p:spPr>
            <a:xfrm>
              <a:off x="5865632" y="3429000"/>
              <a:ext cx="460736" cy="3429000"/>
            </a:xfrm>
            <a:prstGeom prst="downArrow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CurcleOut"/>
            <p:cNvSpPr/>
            <p:nvPr/>
          </p:nvSpPr>
          <p:spPr>
            <a:xfrm>
              <a:off x="3270000" y="603000"/>
              <a:ext cx="5652000" cy="5652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5715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10l"/>
            <p:cNvSpPr/>
            <p:nvPr/>
          </p:nvSpPr>
          <p:spPr>
            <a:xfrm>
              <a:off x="6091200" y="685801"/>
              <a:ext cx="7200" cy="2737075"/>
            </a:xfrm>
            <a:custGeom>
              <a:avLst/>
              <a:gdLst>
                <a:gd name="connsiteX0" fmla="*/ 4800 w 7200"/>
                <a:gd name="connsiteY0" fmla="*/ 0 h 2737075"/>
                <a:gd name="connsiteX1" fmla="*/ 7200 w 7200"/>
                <a:gd name="connsiteY1" fmla="*/ 121 h 2737075"/>
                <a:gd name="connsiteX2" fmla="*/ 7200 w 7200"/>
                <a:gd name="connsiteY2" fmla="*/ 2732120 h 2737075"/>
                <a:gd name="connsiteX3" fmla="*/ 3600 w 7200"/>
                <a:gd name="connsiteY3" fmla="*/ 2737075 h 2737075"/>
                <a:gd name="connsiteX4" fmla="*/ 0 w 7200"/>
                <a:gd name="connsiteY4" fmla="*/ 2732120 h 2737075"/>
                <a:gd name="connsiteX5" fmla="*/ 0 w 7200"/>
                <a:gd name="connsiteY5" fmla="*/ 242 h 2737075"/>
                <a:gd name="connsiteX6" fmla="*/ 48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4800" y="0"/>
                  </a:moveTo>
                  <a:lnTo>
                    <a:pt x="7200" y="121"/>
                  </a:lnTo>
                  <a:lnTo>
                    <a:pt x="7200" y="2732120"/>
                  </a:lnTo>
                  <a:lnTo>
                    <a:pt x="3600" y="2737075"/>
                  </a:lnTo>
                  <a:lnTo>
                    <a:pt x="0" y="2732120"/>
                  </a:lnTo>
                  <a:lnTo>
                    <a:pt x="0" y="242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1l"/>
            <p:cNvSpPr/>
            <p:nvPr/>
          </p:nvSpPr>
          <p:spPr>
            <a:xfrm>
              <a:off x="6098400" y="1209179"/>
              <a:ext cx="1610511" cy="2214866"/>
            </a:xfrm>
            <a:custGeom>
              <a:avLst/>
              <a:gdLst>
                <a:gd name="connsiteX0" fmla="*/ 1604745 w 1610511"/>
                <a:gd name="connsiteY0" fmla="*/ 0 h 2214866"/>
                <a:gd name="connsiteX1" fmla="*/ 1610511 w 1610511"/>
                <a:gd name="connsiteY1" fmla="*/ 4312 h 2214866"/>
                <a:gd name="connsiteX2" fmla="*/ 5825 w 1610511"/>
                <a:gd name="connsiteY2" fmla="*/ 2212974 h 2214866"/>
                <a:gd name="connsiteX3" fmla="*/ 0 w 1610511"/>
                <a:gd name="connsiteY3" fmla="*/ 2214866 h 2214866"/>
                <a:gd name="connsiteX4" fmla="*/ 0 w 1610511"/>
                <a:gd name="connsiteY4" fmla="*/ 2208741 h 2214866"/>
                <a:gd name="connsiteX5" fmla="*/ 1604745 w 1610511"/>
                <a:gd name="connsiteY5" fmla="*/ 0 h 221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6">
                  <a:moveTo>
                    <a:pt x="1604745" y="0"/>
                  </a:moveTo>
                  <a:lnTo>
                    <a:pt x="1610511" y="4312"/>
                  </a:lnTo>
                  <a:lnTo>
                    <a:pt x="5825" y="2212974"/>
                  </a:lnTo>
                  <a:lnTo>
                    <a:pt x="0" y="2214866"/>
                  </a:lnTo>
                  <a:lnTo>
                    <a:pt x="0" y="2208741"/>
                  </a:lnTo>
                  <a:lnTo>
                    <a:pt x="160474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9l"/>
            <p:cNvSpPr/>
            <p:nvPr/>
          </p:nvSpPr>
          <p:spPr>
            <a:xfrm>
              <a:off x="4481533" y="1210343"/>
              <a:ext cx="1609667" cy="2213703"/>
            </a:xfrm>
            <a:custGeom>
              <a:avLst/>
              <a:gdLst>
                <a:gd name="connsiteX0" fmla="*/ 5767 w 1609667"/>
                <a:gd name="connsiteY0" fmla="*/ 0 h 2213703"/>
                <a:gd name="connsiteX1" fmla="*/ 1609667 w 1609667"/>
                <a:gd name="connsiteY1" fmla="*/ 2207578 h 2213703"/>
                <a:gd name="connsiteX2" fmla="*/ 1609667 w 1609667"/>
                <a:gd name="connsiteY2" fmla="*/ 2213703 h 2213703"/>
                <a:gd name="connsiteX3" fmla="*/ 1603842 w 1609667"/>
                <a:gd name="connsiteY3" fmla="*/ 2211811 h 2213703"/>
                <a:gd name="connsiteX4" fmla="*/ 0 w 1609667"/>
                <a:gd name="connsiteY4" fmla="*/ 4312 h 2213703"/>
                <a:gd name="connsiteX5" fmla="*/ 5767 w 1609667"/>
                <a:gd name="connsiteY5" fmla="*/ 0 h 2213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3">
                  <a:moveTo>
                    <a:pt x="5767" y="0"/>
                  </a:moveTo>
                  <a:lnTo>
                    <a:pt x="1609667" y="2207578"/>
                  </a:lnTo>
                  <a:lnTo>
                    <a:pt x="1609667" y="2213703"/>
                  </a:lnTo>
                  <a:lnTo>
                    <a:pt x="1603842" y="2211811"/>
                  </a:lnTo>
                  <a:lnTo>
                    <a:pt x="0" y="4312"/>
                  </a:lnTo>
                  <a:lnTo>
                    <a:pt x="57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2l"/>
            <p:cNvSpPr/>
            <p:nvPr/>
          </p:nvSpPr>
          <p:spPr>
            <a:xfrm>
              <a:off x="6100625" y="2577794"/>
              <a:ext cx="2604743" cy="851206"/>
            </a:xfrm>
            <a:custGeom>
              <a:avLst/>
              <a:gdLst>
                <a:gd name="connsiteX0" fmla="*/ 2602267 w 2604743"/>
                <a:gd name="connsiteY0" fmla="*/ 0 h 851206"/>
                <a:gd name="connsiteX1" fmla="*/ 2604743 w 2604743"/>
                <a:gd name="connsiteY1" fmla="*/ 6767 h 851206"/>
                <a:gd name="connsiteX2" fmla="*/ 5825 w 2604743"/>
                <a:gd name="connsiteY2" fmla="*/ 851206 h 851206"/>
                <a:gd name="connsiteX3" fmla="*/ 0 w 2604743"/>
                <a:gd name="connsiteY3" fmla="*/ 849314 h 851206"/>
                <a:gd name="connsiteX4" fmla="*/ 3600 w 2604743"/>
                <a:gd name="connsiteY4" fmla="*/ 844359 h 851206"/>
                <a:gd name="connsiteX5" fmla="*/ 2602267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2602267" y="0"/>
                  </a:moveTo>
                  <a:lnTo>
                    <a:pt x="2604743" y="6767"/>
                  </a:lnTo>
                  <a:lnTo>
                    <a:pt x="5825" y="851206"/>
                  </a:lnTo>
                  <a:lnTo>
                    <a:pt x="0" y="849314"/>
                  </a:lnTo>
                  <a:lnTo>
                    <a:pt x="3600" y="844359"/>
                  </a:lnTo>
                  <a:lnTo>
                    <a:pt x="26022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8l"/>
            <p:cNvSpPr/>
            <p:nvPr/>
          </p:nvSpPr>
          <p:spPr>
            <a:xfrm>
              <a:off x="3486376" y="2578492"/>
              <a:ext cx="2602599" cy="850509"/>
            </a:xfrm>
            <a:custGeom>
              <a:avLst/>
              <a:gdLst>
                <a:gd name="connsiteX0" fmla="*/ 2477 w 2602599"/>
                <a:gd name="connsiteY0" fmla="*/ 0 h 850509"/>
                <a:gd name="connsiteX1" fmla="*/ 2598999 w 2602599"/>
                <a:gd name="connsiteY1" fmla="*/ 843662 h 850509"/>
                <a:gd name="connsiteX2" fmla="*/ 2602599 w 2602599"/>
                <a:gd name="connsiteY2" fmla="*/ 848617 h 850509"/>
                <a:gd name="connsiteX3" fmla="*/ 2596774 w 2602599"/>
                <a:gd name="connsiteY3" fmla="*/ 850509 h 850509"/>
                <a:gd name="connsiteX4" fmla="*/ 0 w 2602599"/>
                <a:gd name="connsiteY4" fmla="*/ 6767 h 850509"/>
                <a:gd name="connsiteX5" fmla="*/ 2477 w 2602599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9" h="850509">
                  <a:moveTo>
                    <a:pt x="2477" y="0"/>
                  </a:moveTo>
                  <a:lnTo>
                    <a:pt x="2598999" y="843662"/>
                  </a:lnTo>
                  <a:lnTo>
                    <a:pt x="2602599" y="848617"/>
                  </a:lnTo>
                  <a:lnTo>
                    <a:pt x="2596774" y="850509"/>
                  </a:lnTo>
                  <a:lnTo>
                    <a:pt x="0" y="6767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7l"/>
            <p:cNvSpPr/>
            <p:nvPr/>
          </p:nvSpPr>
          <p:spPr>
            <a:xfrm>
              <a:off x="3486377" y="3429001"/>
              <a:ext cx="2602598" cy="850509"/>
            </a:xfrm>
            <a:custGeom>
              <a:avLst/>
              <a:gdLst>
                <a:gd name="connsiteX0" fmla="*/ 2596773 w 2602598"/>
                <a:gd name="connsiteY0" fmla="*/ 0 h 850509"/>
                <a:gd name="connsiteX1" fmla="*/ 2602598 w 2602598"/>
                <a:gd name="connsiteY1" fmla="*/ 1893 h 850509"/>
                <a:gd name="connsiteX2" fmla="*/ 2598998 w 2602598"/>
                <a:gd name="connsiteY2" fmla="*/ 6848 h 850509"/>
                <a:gd name="connsiteX3" fmla="*/ 2476 w 2602598"/>
                <a:gd name="connsiteY3" fmla="*/ 850509 h 850509"/>
                <a:gd name="connsiteX4" fmla="*/ 0 w 2602598"/>
                <a:gd name="connsiteY4" fmla="*/ 843744 h 850509"/>
                <a:gd name="connsiteX5" fmla="*/ 2596773 w 2602598"/>
                <a:gd name="connsiteY5" fmla="*/ 0 h 850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2598" h="850509">
                  <a:moveTo>
                    <a:pt x="2596773" y="0"/>
                  </a:moveTo>
                  <a:lnTo>
                    <a:pt x="2602598" y="1893"/>
                  </a:lnTo>
                  <a:lnTo>
                    <a:pt x="2598998" y="6848"/>
                  </a:lnTo>
                  <a:lnTo>
                    <a:pt x="2476" y="850509"/>
                  </a:lnTo>
                  <a:lnTo>
                    <a:pt x="0" y="843744"/>
                  </a:lnTo>
                  <a:lnTo>
                    <a:pt x="2596773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3l"/>
            <p:cNvSpPr/>
            <p:nvPr/>
          </p:nvSpPr>
          <p:spPr>
            <a:xfrm>
              <a:off x="6100625" y="3429000"/>
              <a:ext cx="2604743" cy="851206"/>
            </a:xfrm>
            <a:custGeom>
              <a:avLst/>
              <a:gdLst>
                <a:gd name="connsiteX0" fmla="*/ 5825 w 2604743"/>
                <a:gd name="connsiteY0" fmla="*/ 0 h 851206"/>
                <a:gd name="connsiteX1" fmla="*/ 2604743 w 2604743"/>
                <a:gd name="connsiteY1" fmla="*/ 844441 h 851206"/>
                <a:gd name="connsiteX2" fmla="*/ 2602267 w 2604743"/>
                <a:gd name="connsiteY2" fmla="*/ 851206 h 851206"/>
                <a:gd name="connsiteX3" fmla="*/ 3600 w 2604743"/>
                <a:gd name="connsiteY3" fmla="*/ 6848 h 851206"/>
                <a:gd name="connsiteX4" fmla="*/ 0 w 2604743"/>
                <a:gd name="connsiteY4" fmla="*/ 1893 h 851206"/>
                <a:gd name="connsiteX5" fmla="*/ 5825 w 2604743"/>
                <a:gd name="connsiteY5" fmla="*/ 0 h 85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04743" h="851206">
                  <a:moveTo>
                    <a:pt x="5825" y="0"/>
                  </a:moveTo>
                  <a:lnTo>
                    <a:pt x="2604743" y="844441"/>
                  </a:lnTo>
                  <a:lnTo>
                    <a:pt x="2602267" y="851206"/>
                  </a:lnTo>
                  <a:lnTo>
                    <a:pt x="3600" y="6848"/>
                  </a:lnTo>
                  <a:lnTo>
                    <a:pt x="0" y="1893"/>
                  </a:lnTo>
                  <a:lnTo>
                    <a:pt x="5825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9" name="6l"/>
            <p:cNvSpPr/>
            <p:nvPr/>
          </p:nvSpPr>
          <p:spPr>
            <a:xfrm>
              <a:off x="4481533" y="3433955"/>
              <a:ext cx="1609667" cy="2213704"/>
            </a:xfrm>
            <a:custGeom>
              <a:avLst/>
              <a:gdLst>
                <a:gd name="connsiteX0" fmla="*/ 1609667 w 1609667"/>
                <a:gd name="connsiteY0" fmla="*/ 0 h 2213704"/>
                <a:gd name="connsiteX1" fmla="*/ 1609667 w 1609667"/>
                <a:gd name="connsiteY1" fmla="*/ 6125 h 2213704"/>
                <a:gd name="connsiteX2" fmla="*/ 5768 w 1609667"/>
                <a:gd name="connsiteY2" fmla="*/ 2213704 h 2213704"/>
                <a:gd name="connsiteX3" fmla="*/ 0 w 1609667"/>
                <a:gd name="connsiteY3" fmla="*/ 2209391 h 2213704"/>
                <a:gd name="connsiteX4" fmla="*/ 1603842 w 1609667"/>
                <a:gd name="connsiteY4" fmla="*/ 1893 h 2213704"/>
                <a:gd name="connsiteX5" fmla="*/ 1609667 w 1609667"/>
                <a:gd name="connsiteY5" fmla="*/ 0 h 2213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9667" h="2213704">
                  <a:moveTo>
                    <a:pt x="1609667" y="0"/>
                  </a:moveTo>
                  <a:lnTo>
                    <a:pt x="1609667" y="6125"/>
                  </a:lnTo>
                  <a:lnTo>
                    <a:pt x="5768" y="2213704"/>
                  </a:lnTo>
                  <a:lnTo>
                    <a:pt x="0" y="2209391"/>
                  </a:lnTo>
                  <a:lnTo>
                    <a:pt x="1603842" y="1893"/>
                  </a:lnTo>
                  <a:lnTo>
                    <a:pt x="1609667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4l"/>
            <p:cNvSpPr/>
            <p:nvPr/>
          </p:nvSpPr>
          <p:spPr>
            <a:xfrm>
              <a:off x="6098400" y="3433956"/>
              <a:ext cx="1610511" cy="2214867"/>
            </a:xfrm>
            <a:custGeom>
              <a:avLst/>
              <a:gdLst>
                <a:gd name="connsiteX0" fmla="*/ 0 w 1610511"/>
                <a:gd name="connsiteY0" fmla="*/ 0 h 2214867"/>
                <a:gd name="connsiteX1" fmla="*/ 5825 w 1610511"/>
                <a:gd name="connsiteY1" fmla="*/ 1893 h 2214867"/>
                <a:gd name="connsiteX2" fmla="*/ 1610511 w 1610511"/>
                <a:gd name="connsiteY2" fmla="*/ 2210554 h 2214867"/>
                <a:gd name="connsiteX3" fmla="*/ 1604744 w 1610511"/>
                <a:gd name="connsiteY3" fmla="*/ 2214867 h 2214867"/>
                <a:gd name="connsiteX4" fmla="*/ 0 w 1610511"/>
                <a:gd name="connsiteY4" fmla="*/ 6125 h 2214867"/>
                <a:gd name="connsiteX5" fmla="*/ 0 w 1610511"/>
                <a:gd name="connsiteY5" fmla="*/ 0 h 2214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10511" h="2214867">
                  <a:moveTo>
                    <a:pt x="0" y="0"/>
                  </a:moveTo>
                  <a:lnTo>
                    <a:pt x="5825" y="1893"/>
                  </a:lnTo>
                  <a:lnTo>
                    <a:pt x="1610511" y="2210554"/>
                  </a:lnTo>
                  <a:lnTo>
                    <a:pt x="1604744" y="2214867"/>
                  </a:lnTo>
                  <a:lnTo>
                    <a:pt x="0" y="6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5l"/>
            <p:cNvSpPr/>
            <p:nvPr/>
          </p:nvSpPr>
          <p:spPr>
            <a:xfrm>
              <a:off x="6091200" y="3435126"/>
              <a:ext cx="7200" cy="2737075"/>
            </a:xfrm>
            <a:custGeom>
              <a:avLst/>
              <a:gdLst>
                <a:gd name="connsiteX0" fmla="*/ 3600 w 7200"/>
                <a:gd name="connsiteY0" fmla="*/ 0 h 2737075"/>
                <a:gd name="connsiteX1" fmla="*/ 7200 w 7200"/>
                <a:gd name="connsiteY1" fmla="*/ 4955 h 2737075"/>
                <a:gd name="connsiteX2" fmla="*/ 7200 w 7200"/>
                <a:gd name="connsiteY2" fmla="*/ 2736954 h 2737075"/>
                <a:gd name="connsiteX3" fmla="*/ 4800 w 7200"/>
                <a:gd name="connsiteY3" fmla="*/ 2737075 h 2737075"/>
                <a:gd name="connsiteX4" fmla="*/ 0 w 7200"/>
                <a:gd name="connsiteY4" fmla="*/ 2736833 h 2737075"/>
                <a:gd name="connsiteX5" fmla="*/ 0 w 7200"/>
                <a:gd name="connsiteY5" fmla="*/ 4955 h 2737075"/>
                <a:gd name="connsiteX6" fmla="*/ 3600 w 7200"/>
                <a:gd name="connsiteY6" fmla="*/ 0 h 2737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00" h="2737075">
                  <a:moveTo>
                    <a:pt x="3600" y="0"/>
                  </a:moveTo>
                  <a:lnTo>
                    <a:pt x="7200" y="4955"/>
                  </a:lnTo>
                  <a:lnTo>
                    <a:pt x="7200" y="2736954"/>
                  </a:lnTo>
                  <a:lnTo>
                    <a:pt x="4800" y="2737075"/>
                  </a:lnTo>
                  <a:lnTo>
                    <a:pt x="0" y="2736833"/>
                  </a:lnTo>
                  <a:lnTo>
                    <a:pt x="0" y="4955"/>
                  </a:lnTo>
                  <a:lnTo>
                    <a:pt x="3600" y="0"/>
                  </a:lnTo>
                  <a:close/>
                </a:path>
              </a:pathLst>
            </a:custGeom>
            <a:solidFill>
              <a:schemeClr val="accent1">
                <a:alpha val="93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1b"/>
            <p:cNvSpPr/>
            <p:nvPr/>
          </p:nvSpPr>
          <p:spPr>
            <a:xfrm>
              <a:off x="6098400" y="685922"/>
              <a:ext cx="1604745" cy="2731999"/>
            </a:xfrm>
            <a:custGeom>
              <a:avLst/>
              <a:gdLst>
                <a:gd name="connsiteX0" fmla="*/ 0 w 1604745"/>
                <a:gd name="connsiteY0" fmla="*/ 0 h 2731999"/>
                <a:gd name="connsiteX1" fmla="*/ 278076 w 1604745"/>
                <a:gd name="connsiteY1" fmla="*/ 14042 h 2731999"/>
                <a:gd name="connsiteX2" fmla="*/ 1531349 w 1604745"/>
                <a:gd name="connsiteY2" fmla="*/ 468374 h 2731999"/>
                <a:gd name="connsiteX3" fmla="*/ 1604745 w 1604745"/>
                <a:gd name="connsiteY3" fmla="*/ 523258 h 2731999"/>
                <a:gd name="connsiteX4" fmla="*/ 0 w 1604745"/>
                <a:gd name="connsiteY4" fmla="*/ 2731999 h 2731999"/>
                <a:gd name="connsiteX5" fmla="*/ 0 w 1604745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5" h="2731999">
                  <a:moveTo>
                    <a:pt x="0" y="0"/>
                  </a:moveTo>
                  <a:lnTo>
                    <a:pt x="278076" y="14042"/>
                  </a:lnTo>
                  <a:cubicBezTo>
                    <a:pt x="739168" y="60868"/>
                    <a:pt x="1166502" y="221888"/>
                    <a:pt x="1531349" y="468374"/>
                  </a:cubicBezTo>
                  <a:lnTo>
                    <a:pt x="1604745" y="523258"/>
                  </a:ln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10b"/>
            <p:cNvSpPr/>
            <p:nvPr/>
          </p:nvSpPr>
          <p:spPr>
            <a:xfrm>
              <a:off x="4487300" y="686042"/>
              <a:ext cx="1603900" cy="2731878"/>
            </a:xfrm>
            <a:custGeom>
              <a:avLst/>
              <a:gdLst>
                <a:gd name="connsiteX0" fmla="*/ 1603900 w 1603900"/>
                <a:gd name="connsiteY0" fmla="*/ 0 h 2731878"/>
                <a:gd name="connsiteX1" fmla="*/ 1603900 w 1603900"/>
                <a:gd name="connsiteY1" fmla="*/ 2731878 h 2731878"/>
                <a:gd name="connsiteX2" fmla="*/ 0 w 1603900"/>
                <a:gd name="connsiteY2" fmla="*/ 524300 h 2731878"/>
                <a:gd name="connsiteX3" fmla="*/ 74951 w 1603900"/>
                <a:gd name="connsiteY3" fmla="*/ 468253 h 2731878"/>
                <a:gd name="connsiteX4" fmla="*/ 1328224 w 1603900"/>
                <a:gd name="connsiteY4" fmla="*/ 13921 h 2731878"/>
                <a:gd name="connsiteX5" fmla="*/ 1603900 w 1603900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900" h="2731878">
                  <a:moveTo>
                    <a:pt x="1603900" y="0"/>
                  </a:moveTo>
                  <a:lnTo>
                    <a:pt x="1603900" y="2731878"/>
                  </a:lnTo>
                  <a:lnTo>
                    <a:pt x="0" y="524300"/>
                  </a:lnTo>
                  <a:lnTo>
                    <a:pt x="74951" y="468253"/>
                  </a:lnTo>
                  <a:cubicBezTo>
                    <a:pt x="439798" y="221767"/>
                    <a:pt x="867132" y="60747"/>
                    <a:pt x="1328224" y="13921"/>
                  </a:cubicBezTo>
                  <a:lnTo>
                    <a:pt x="1603900" y="0"/>
                  </a:lnTo>
                  <a:close/>
                </a:path>
              </a:pathLst>
            </a:custGeom>
            <a:solidFill>
              <a:srgbClr val="7030A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2b"/>
            <p:cNvSpPr/>
            <p:nvPr/>
          </p:nvSpPr>
          <p:spPr>
            <a:xfrm>
              <a:off x="6104225" y="1213491"/>
              <a:ext cx="2598667" cy="2208662"/>
            </a:xfrm>
            <a:custGeom>
              <a:avLst/>
              <a:gdLst>
                <a:gd name="connsiteX0" fmla="*/ 1604686 w 2598667"/>
                <a:gd name="connsiteY0" fmla="*/ 0 h 2208662"/>
                <a:gd name="connsiteX1" fmla="*/ 1736705 w 2598667"/>
                <a:gd name="connsiteY1" fmla="*/ 98722 h 2208662"/>
                <a:gd name="connsiteX2" fmla="*/ 2519401 w 2598667"/>
                <a:gd name="connsiteY2" fmla="*/ 1147732 h 2208662"/>
                <a:gd name="connsiteX3" fmla="*/ 2598667 w 2598667"/>
                <a:gd name="connsiteY3" fmla="*/ 1364303 h 2208662"/>
                <a:gd name="connsiteX4" fmla="*/ 0 w 2598667"/>
                <a:gd name="connsiteY4" fmla="*/ 2208662 h 2208662"/>
                <a:gd name="connsiteX5" fmla="*/ 1604686 w 2598667"/>
                <a:gd name="connsiteY5" fmla="*/ 0 h 2208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2">
                  <a:moveTo>
                    <a:pt x="1604686" y="0"/>
                  </a:moveTo>
                  <a:lnTo>
                    <a:pt x="1736705" y="98722"/>
                  </a:lnTo>
                  <a:cubicBezTo>
                    <a:pt x="2075410" y="378246"/>
                    <a:pt x="2345884" y="737492"/>
                    <a:pt x="2519401" y="1147732"/>
                  </a:cubicBezTo>
                  <a:lnTo>
                    <a:pt x="2598667" y="1364303"/>
                  </a:lnTo>
                  <a:lnTo>
                    <a:pt x="0" y="2208662"/>
                  </a:lnTo>
                  <a:lnTo>
                    <a:pt x="1604686" y="0"/>
                  </a:lnTo>
                  <a:close/>
                </a:path>
              </a:pathLst>
            </a:custGeom>
            <a:solidFill>
              <a:srgbClr val="FF0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9b"/>
            <p:cNvSpPr/>
            <p:nvPr/>
          </p:nvSpPr>
          <p:spPr>
            <a:xfrm>
              <a:off x="3488853" y="1214655"/>
              <a:ext cx="2596522" cy="2207499"/>
            </a:xfrm>
            <a:custGeom>
              <a:avLst/>
              <a:gdLst>
                <a:gd name="connsiteX0" fmla="*/ 992680 w 2596522"/>
                <a:gd name="connsiteY0" fmla="*/ 0 h 2207499"/>
                <a:gd name="connsiteX1" fmla="*/ 2596522 w 2596522"/>
                <a:gd name="connsiteY1" fmla="*/ 2207499 h 2207499"/>
                <a:gd name="connsiteX2" fmla="*/ 0 w 2596522"/>
                <a:gd name="connsiteY2" fmla="*/ 1363837 h 2207499"/>
                <a:gd name="connsiteX3" fmla="*/ 79521 w 2596522"/>
                <a:gd name="connsiteY3" fmla="*/ 1146569 h 2207499"/>
                <a:gd name="connsiteX4" fmla="*/ 862217 w 2596522"/>
                <a:gd name="connsiteY4" fmla="*/ 97559 h 2207499"/>
                <a:gd name="connsiteX5" fmla="*/ 992680 w 2596522"/>
                <a:gd name="connsiteY5" fmla="*/ 0 h 2207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9">
                  <a:moveTo>
                    <a:pt x="992680" y="0"/>
                  </a:moveTo>
                  <a:lnTo>
                    <a:pt x="2596522" y="2207499"/>
                  </a:lnTo>
                  <a:lnTo>
                    <a:pt x="0" y="1363837"/>
                  </a:lnTo>
                  <a:lnTo>
                    <a:pt x="79521" y="1146569"/>
                  </a:lnTo>
                  <a:cubicBezTo>
                    <a:pt x="253038" y="736329"/>
                    <a:pt x="523512" y="377083"/>
                    <a:pt x="862217" y="97559"/>
                  </a:cubicBezTo>
                  <a:lnTo>
                    <a:pt x="992680" y="0"/>
                  </a:lnTo>
                  <a:close/>
                </a:path>
              </a:pathLst>
            </a:custGeom>
            <a:solidFill>
              <a:srgbClr val="00206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3b"/>
            <p:cNvSpPr/>
            <p:nvPr/>
          </p:nvSpPr>
          <p:spPr>
            <a:xfrm>
              <a:off x="6106450" y="2584561"/>
              <a:ext cx="2732750" cy="1688880"/>
            </a:xfrm>
            <a:custGeom>
              <a:avLst/>
              <a:gdLst>
                <a:gd name="connsiteX0" fmla="*/ 2598918 w 2732750"/>
                <a:gd name="connsiteY0" fmla="*/ 0 h 1688880"/>
                <a:gd name="connsiteX1" fmla="*/ 2609421 w 2732750"/>
                <a:gd name="connsiteY1" fmla="*/ 28695 h 1688880"/>
                <a:gd name="connsiteX2" fmla="*/ 2732750 w 2732750"/>
                <a:gd name="connsiteY2" fmla="*/ 844439 h 1688880"/>
                <a:gd name="connsiteX3" fmla="*/ 2609421 w 2732750"/>
                <a:gd name="connsiteY3" fmla="*/ 1660183 h 1688880"/>
                <a:gd name="connsiteX4" fmla="*/ 2598918 w 2732750"/>
                <a:gd name="connsiteY4" fmla="*/ 1688880 h 1688880"/>
                <a:gd name="connsiteX5" fmla="*/ 0 w 2732750"/>
                <a:gd name="connsiteY5" fmla="*/ 844439 h 1688880"/>
                <a:gd name="connsiteX6" fmla="*/ 2598918 w 2732750"/>
                <a:gd name="connsiteY6" fmla="*/ 0 h 1688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750" h="1688880">
                  <a:moveTo>
                    <a:pt x="2598918" y="0"/>
                  </a:moveTo>
                  <a:lnTo>
                    <a:pt x="2609421" y="28695"/>
                  </a:lnTo>
                  <a:cubicBezTo>
                    <a:pt x="2689572" y="286388"/>
                    <a:pt x="2732750" y="560371"/>
                    <a:pt x="2732750" y="844439"/>
                  </a:cubicBezTo>
                  <a:cubicBezTo>
                    <a:pt x="2732750" y="1128507"/>
                    <a:pt x="2689572" y="1402490"/>
                    <a:pt x="2609421" y="1660183"/>
                  </a:cubicBezTo>
                  <a:lnTo>
                    <a:pt x="2598918" y="1688880"/>
                  </a:lnTo>
                  <a:lnTo>
                    <a:pt x="0" y="844439"/>
                  </a:lnTo>
                  <a:lnTo>
                    <a:pt x="2598918" y="0"/>
                  </a:lnTo>
                  <a:close/>
                </a:path>
              </a:pathLst>
            </a:custGeom>
            <a:solidFill>
              <a:srgbClr val="FFC0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8b"/>
            <p:cNvSpPr/>
            <p:nvPr/>
          </p:nvSpPr>
          <p:spPr>
            <a:xfrm>
              <a:off x="3352800" y="2585258"/>
              <a:ext cx="2730350" cy="1687486"/>
            </a:xfrm>
            <a:custGeom>
              <a:avLst/>
              <a:gdLst>
                <a:gd name="connsiteX0" fmla="*/ 133576 w 2730350"/>
                <a:gd name="connsiteY0" fmla="*/ 0 h 1687486"/>
                <a:gd name="connsiteX1" fmla="*/ 2730350 w 2730350"/>
                <a:gd name="connsiteY1" fmla="*/ 843742 h 1687486"/>
                <a:gd name="connsiteX2" fmla="*/ 133577 w 2730350"/>
                <a:gd name="connsiteY2" fmla="*/ 1687486 h 1687486"/>
                <a:gd name="connsiteX3" fmla="*/ 123329 w 2730350"/>
                <a:gd name="connsiteY3" fmla="*/ 1659486 h 1687486"/>
                <a:gd name="connsiteX4" fmla="*/ 0 w 2730350"/>
                <a:gd name="connsiteY4" fmla="*/ 843742 h 1687486"/>
                <a:gd name="connsiteX5" fmla="*/ 123329 w 2730350"/>
                <a:gd name="connsiteY5" fmla="*/ 27998 h 1687486"/>
                <a:gd name="connsiteX6" fmla="*/ 133576 w 2730350"/>
                <a:gd name="connsiteY6" fmla="*/ 0 h 16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0350" h="1687486">
                  <a:moveTo>
                    <a:pt x="133576" y="0"/>
                  </a:moveTo>
                  <a:lnTo>
                    <a:pt x="2730350" y="843742"/>
                  </a:lnTo>
                  <a:lnTo>
                    <a:pt x="133577" y="1687486"/>
                  </a:lnTo>
                  <a:lnTo>
                    <a:pt x="123329" y="1659486"/>
                  </a:lnTo>
                  <a:cubicBezTo>
                    <a:pt x="43178" y="1401793"/>
                    <a:pt x="0" y="1127810"/>
                    <a:pt x="0" y="843742"/>
                  </a:cubicBezTo>
                  <a:cubicBezTo>
                    <a:pt x="0" y="559674"/>
                    <a:pt x="43178" y="285691"/>
                    <a:pt x="123329" y="27998"/>
                  </a:cubicBezTo>
                  <a:lnTo>
                    <a:pt x="133576" y="0"/>
                  </a:lnTo>
                  <a:close/>
                </a:path>
              </a:pathLst>
            </a:custGeom>
            <a:solidFill>
              <a:srgbClr val="0070C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7b"/>
            <p:cNvSpPr/>
            <p:nvPr/>
          </p:nvSpPr>
          <p:spPr>
            <a:xfrm>
              <a:off x="3488853" y="3435848"/>
              <a:ext cx="2596522" cy="2207498"/>
            </a:xfrm>
            <a:custGeom>
              <a:avLst/>
              <a:gdLst>
                <a:gd name="connsiteX0" fmla="*/ 2596522 w 2596522"/>
                <a:gd name="connsiteY0" fmla="*/ 0 h 2207498"/>
                <a:gd name="connsiteX1" fmla="*/ 992680 w 2596522"/>
                <a:gd name="connsiteY1" fmla="*/ 2207498 h 2207498"/>
                <a:gd name="connsiteX2" fmla="*/ 862217 w 2596522"/>
                <a:gd name="connsiteY2" fmla="*/ 2109939 h 2207498"/>
                <a:gd name="connsiteX3" fmla="*/ 79521 w 2596522"/>
                <a:gd name="connsiteY3" fmla="*/ 1060929 h 2207498"/>
                <a:gd name="connsiteX4" fmla="*/ 0 w 2596522"/>
                <a:gd name="connsiteY4" fmla="*/ 843661 h 2207498"/>
                <a:gd name="connsiteX5" fmla="*/ 2596522 w 2596522"/>
                <a:gd name="connsiteY5" fmla="*/ 0 h 22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6522" h="2207498">
                  <a:moveTo>
                    <a:pt x="2596522" y="0"/>
                  </a:moveTo>
                  <a:lnTo>
                    <a:pt x="992680" y="2207498"/>
                  </a:lnTo>
                  <a:lnTo>
                    <a:pt x="862217" y="2109939"/>
                  </a:lnTo>
                  <a:cubicBezTo>
                    <a:pt x="523512" y="1830415"/>
                    <a:pt x="253038" y="1471170"/>
                    <a:pt x="79521" y="1060929"/>
                  </a:cubicBezTo>
                  <a:lnTo>
                    <a:pt x="0" y="843661"/>
                  </a:lnTo>
                  <a:lnTo>
                    <a:pt x="2596522" y="0"/>
                  </a:lnTo>
                  <a:close/>
                </a:path>
              </a:pathLst>
            </a:custGeom>
            <a:solidFill>
              <a:srgbClr val="00B0F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4b"/>
            <p:cNvSpPr/>
            <p:nvPr/>
          </p:nvSpPr>
          <p:spPr>
            <a:xfrm>
              <a:off x="6104225" y="3435849"/>
              <a:ext cx="2598667" cy="2208661"/>
            </a:xfrm>
            <a:custGeom>
              <a:avLst/>
              <a:gdLst>
                <a:gd name="connsiteX0" fmla="*/ 0 w 2598667"/>
                <a:gd name="connsiteY0" fmla="*/ 0 h 2208661"/>
                <a:gd name="connsiteX1" fmla="*/ 2598667 w 2598667"/>
                <a:gd name="connsiteY1" fmla="*/ 844358 h 2208661"/>
                <a:gd name="connsiteX2" fmla="*/ 2519401 w 2598667"/>
                <a:gd name="connsiteY2" fmla="*/ 1060929 h 2208661"/>
                <a:gd name="connsiteX3" fmla="*/ 1736705 w 2598667"/>
                <a:gd name="connsiteY3" fmla="*/ 2109939 h 2208661"/>
                <a:gd name="connsiteX4" fmla="*/ 1604686 w 2598667"/>
                <a:gd name="connsiteY4" fmla="*/ 2208661 h 2208661"/>
                <a:gd name="connsiteX5" fmla="*/ 0 w 2598667"/>
                <a:gd name="connsiteY5" fmla="*/ 0 h 2208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98667" h="2208661">
                  <a:moveTo>
                    <a:pt x="0" y="0"/>
                  </a:moveTo>
                  <a:lnTo>
                    <a:pt x="2598667" y="844358"/>
                  </a:lnTo>
                  <a:lnTo>
                    <a:pt x="2519401" y="1060929"/>
                  </a:lnTo>
                  <a:cubicBezTo>
                    <a:pt x="2345884" y="1471170"/>
                    <a:pt x="2075410" y="1830415"/>
                    <a:pt x="1736705" y="2109939"/>
                  </a:cubicBezTo>
                  <a:lnTo>
                    <a:pt x="1604686" y="22086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6b"/>
            <p:cNvSpPr/>
            <p:nvPr/>
          </p:nvSpPr>
          <p:spPr>
            <a:xfrm>
              <a:off x="4487301" y="3440080"/>
              <a:ext cx="1603899" cy="2731878"/>
            </a:xfrm>
            <a:custGeom>
              <a:avLst/>
              <a:gdLst>
                <a:gd name="connsiteX0" fmla="*/ 1603899 w 1603899"/>
                <a:gd name="connsiteY0" fmla="*/ 0 h 2731878"/>
                <a:gd name="connsiteX1" fmla="*/ 1603899 w 1603899"/>
                <a:gd name="connsiteY1" fmla="*/ 2731878 h 2731878"/>
                <a:gd name="connsiteX2" fmla="*/ 1328223 w 1603899"/>
                <a:gd name="connsiteY2" fmla="*/ 2717957 h 2731878"/>
                <a:gd name="connsiteX3" fmla="*/ 74950 w 1603899"/>
                <a:gd name="connsiteY3" fmla="*/ 2263625 h 2731878"/>
                <a:gd name="connsiteX4" fmla="*/ 0 w 1603899"/>
                <a:gd name="connsiteY4" fmla="*/ 2207579 h 2731878"/>
                <a:gd name="connsiteX5" fmla="*/ 1603899 w 1603899"/>
                <a:gd name="connsiteY5" fmla="*/ 0 h 2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899" h="2731878">
                  <a:moveTo>
                    <a:pt x="1603899" y="0"/>
                  </a:moveTo>
                  <a:lnTo>
                    <a:pt x="1603899" y="2731878"/>
                  </a:lnTo>
                  <a:lnTo>
                    <a:pt x="1328223" y="2717957"/>
                  </a:lnTo>
                  <a:cubicBezTo>
                    <a:pt x="867131" y="2671131"/>
                    <a:pt x="439797" y="2510111"/>
                    <a:pt x="74950" y="2263625"/>
                  </a:cubicBezTo>
                  <a:lnTo>
                    <a:pt x="0" y="2207579"/>
                  </a:lnTo>
                  <a:lnTo>
                    <a:pt x="1603899" y="0"/>
                  </a:lnTo>
                  <a:close/>
                </a:path>
              </a:pathLst>
            </a:custGeom>
            <a:solidFill>
              <a:srgbClr val="00B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5b"/>
            <p:cNvSpPr/>
            <p:nvPr/>
          </p:nvSpPr>
          <p:spPr>
            <a:xfrm>
              <a:off x="6098400" y="3440081"/>
              <a:ext cx="1604744" cy="2731999"/>
            </a:xfrm>
            <a:custGeom>
              <a:avLst/>
              <a:gdLst>
                <a:gd name="connsiteX0" fmla="*/ 0 w 1604744"/>
                <a:gd name="connsiteY0" fmla="*/ 0 h 2731999"/>
                <a:gd name="connsiteX1" fmla="*/ 1604744 w 1604744"/>
                <a:gd name="connsiteY1" fmla="*/ 2208742 h 2731999"/>
                <a:gd name="connsiteX2" fmla="*/ 1531349 w 1604744"/>
                <a:gd name="connsiteY2" fmla="*/ 2263625 h 2731999"/>
                <a:gd name="connsiteX3" fmla="*/ 278076 w 1604744"/>
                <a:gd name="connsiteY3" fmla="*/ 2717957 h 2731999"/>
                <a:gd name="connsiteX4" fmla="*/ 0 w 1604744"/>
                <a:gd name="connsiteY4" fmla="*/ 2731999 h 2731999"/>
                <a:gd name="connsiteX5" fmla="*/ 0 w 1604744"/>
                <a:gd name="connsiteY5" fmla="*/ 0 h 2731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4744" h="2731999">
                  <a:moveTo>
                    <a:pt x="0" y="0"/>
                  </a:moveTo>
                  <a:lnTo>
                    <a:pt x="1604744" y="2208742"/>
                  </a:lnTo>
                  <a:lnTo>
                    <a:pt x="1531349" y="2263625"/>
                  </a:lnTo>
                  <a:cubicBezTo>
                    <a:pt x="1166502" y="2510111"/>
                    <a:pt x="739168" y="2671131"/>
                    <a:pt x="278076" y="2717957"/>
                  </a:cubicBezTo>
                  <a:lnTo>
                    <a:pt x="0" y="2731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>
                <a:alpha val="9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center05"/>
            <p:cNvSpPr/>
            <p:nvPr/>
          </p:nvSpPr>
          <p:spPr>
            <a:xfrm>
              <a:off x="4469515" y="1783211"/>
              <a:ext cx="3269417" cy="3269417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center04"/>
            <p:cNvSpPr/>
            <p:nvPr/>
          </p:nvSpPr>
          <p:spPr>
            <a:xfrm rot="5400000"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center03"/>
            <p:cNvSpPr/>
            <p:nvPr/>
          </p:nvSpPr>
          <p:spPr>
            <a:xfrm>
              <a:off x="6048000" y="2052000"/>
              <a:ext cx="114065" cy="273110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center02"/>
            <p:cNvSpPr/>
            <p:nvPr/>
          </p:nvSpPr>
          <p:spPr>
            <a:xfrm>
              <a:off x="5110678" y="2443678"/>
              <a:ext cx="1970644" cy="1970644"/>
            </a:xfrm>
            <a:prstGeom prst="ellipse">
              <a:avLst/>
            </a:prstGeom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center01"/>
            <p:cNvSpPr/>
            <p:nvPr/>
          </p:nvSpPr>
          <p:spPr>
            <a:xfrm>
              <a:off x="5931510" y="3264510"/>
              <a:ext cx="328980" cy="328980"/>
            </a:xfrm>
            <a:prstGeom prst="ellipse">
              <a:avLst/>
            </a:prstGeom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1"/>
            <p:cNvSpPr/>
            <p:nvPr/>
          </p:nvSpPr>
          <p:spPr>
            <a:xfrm rot="11880000">
              <a:off x="6286334" y="88514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１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9" name="2"/>
            <p:cNvSpPr/>
            <p:nvPr/>
          </p:nvSpPr>
          <p:spPr>
            <a:xfrm rot="14040000">
              <a:off x="7409566" y="167465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0" name="3"/>
            <p:cNvSpPr/>
            <p:nvPr/>
          </p:nvSpPr>
          <p:spPr>
            <a:xfrm rot="16200000">
              <a:off x="7781969" y="292080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1" name="4"/>
            <p:cNvSpPr/>
            <p:nvPr/>
          </p:nvSpPr>
          <p:spPr>
            <a:xfrm rot="18360000">
              <a:off x="7360125" y="4186251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４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2" name="5"/>
            <p:cNvSpPr/>
            <p:nvPr/>
          </p:nvSpPr>
          <p:spPr>
            <a:xfrm rot="20520000">
              <a:off x="6264071" y="4966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3" name="6"/>
            <p:cNvSpPr/>
            <p:nvPr/>
          </p:nvSpPr>
          <p:spPr>
            <a:xfrm rot="1080000">
              <a:off x="4956476" y="496335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６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4" name="7"/>
            <p:cNvSpPr/>
            <p:nvPr/>
          </p:nvSpPr>
          <p:spPr>
            <a:xfrm rot="3240000">
              <a:off x="3903035" y="4190137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5" name="8"/>
            <p:cNvSpPr/>
            <p:nvPr/>
          </p:nvSpPr>
          <p:spPr>
            <a:xfrm rot="5400000">
              <a:off x="3468605" y="2934964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８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16" name="9"/>
            <p:cNvSpPr/>
            <p:nvPr/>
          </p:nvSpPr>
          <p:spPr>
            <a:xfrm rot="7560000">
              <a:off x="3872604" y="1658568"/>
              <a:ext cx="95731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threePt" dir="t"/>
              </a:scene3d>
              <a:sp3d extrusionH="57150">
                <a:bevelT h="25400" prst="softRound"/>
              </a:sp3d>
            </a:bodyPr>
            <a:lstStyle/>
            <a:p>
              <a:pPr algn="ctr"/>
              <a:r>
                <a:rPr lang="ja-JP" altLang="en-US" sz="6000" b="1" cap="none" spc="0" dirty="0" smtClean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９</a:t>
              </a:r>
              <a:endParaRPr lang="ja-JP" altLang="en-US" sz="6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217" name="10"/>
            <p:cNvGrpSpPr/>
            <p:nvPr/>
          </p:nvGrpSpPr>
          <p:grpSpPr>
            <a:xfrm rot="9680676">
              <a:off x="4750612" y="902947"/>
              <a:ext cx="1457186" cy="1015663"/>
              <a:chOff x="809098" y="2401888"/>
              <a:chExt cx="1457186" cy="1015663"/>
            </a:xfrm>
          </p:grpSpPr>
          <p:sp>
            <p:nvSpPr>
              <p:cNvPr id="218" name="0 of 10"/>
              <p:cNvSpPr/>
              <p:nvPr/>
            </p:nvSpPr>
            <p:spPr>
              <a:xfrm>
                <a:off x="1308971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０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19" name="1 of 10"/>
              <p:cNvSpPr/>
              <p:nvPr/>
            </p:nvSpPr>
            <p:spPr>
              <a:xfrm>
                <a:off x="809098" y="2401888"/>
                <a:ext cx="957313" cy="10156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threePt" dir="t"/>
                </a:scene3d>
                <a:sp3d extrusionH="57150">
                  <a:bevelT h="25400" prst="softRound"/>
                </a:sp3d>
              </a:bodyPr>
              <a:lstStyle/>
              <a:p>
                <a:pPr algn="ctr"/>
                <a:r>
                  <a:rPr lang="ja-JP" altLang="en-US" sz="6000" b="1" cap="none" spc="0" dirty="0" smtClean="0">
                    <a:ln w="22225">
                      <a:noFill/>
                      <a:prstDash val="solid"/>
                    </a:ln>
                    <a:solidFill>
                      <a:schemeClr val="bg1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endParaRPr lang="ja-JP" altLang="en-US" sz="6000" b="1" cap="none" spc="0" dirty="0">
                  <a:ln w="22225">
                    <a:noFill/>
                    <a:prstDash val="solid"/>
                  </a:ln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grpSp>
        <p:nvGrpSpPr>
          <p:cNvPr id="10" name="Pin"/>
          <p:cNvGrpSpPr/>
          <p:nvPr/>
        </p:nvGrpSpPr>
        <p:grpSpPr>
          <a:xfrm>
            <a:off x="8037111" y="4827355"/>
            <a:ext cx="972922" cy="1533692"/>
            <a:chOff x="8037111" y="4827355"/>
            <a:chExt cx="972922" cy="1533692"/>
          </a:xfrm>
        </p:grpSpPr>
        <p:sp>
          <p:nvSpPr>
            <p:cNvPr id="7" name="PinTue"/>
            <p:cNvSpPr/>
            <p:nvPr/>
          </p:nvSpPr>
          <p:spPr>
            <a:xfrm rot="18900000">
              <a:off x="8037111" y="4827355"/>
              <a:ext cx="280105" cy="139680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PinStand"/>
            <p:cNvSpPr/>
            <p:nvPr/>
          </p:nvSpPr>
          <p:spPr>
            <a:xfrm rot="18900000">
              <a:off x="8419315" y="5770329"/>
              <a:ext cx="590718" cy="5907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Start"/>
          <p:cNvSpPr/>
          <p:nvPr/>
        </p:nvSpPr>
        <p:spPr>
          <a:xfrm>
            <a:off x="9839544" y="2766656"/>
            <a:ext cx="2090057" cy="1301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Start / Stop</a:t>
            </a:r>
            <a:endParaRPr kumimoji="1" lang="ja-JP" altLang="en-US" dirty="0"/>
          </a:p>
        </p:txBody>
      </p:sp>
      <p:sp>
        <p:nvSpPr>
          <p:cNvPr id="3" name="Copyrigh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Copyright 2023 The word is TOMODACHI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845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214</TotalTime>
  <Words>20</Words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2023-06-26T23:34:09Z</dcterms:created>
  <dcterms:modified xsi:type="dcterms:W3CDTF">2023-07-07T07:28:00Z</dcterms:modified>
</cp:coreProperties>
</file>