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3" r:id="rId2"/>
    <p:sldId id="272" r:id="rId3"/>
    <p:sldId id="270" r:id="rId4"/>
    <p:sldId id="265" r:id="rId5"/>
    <p:sldId id="264" r:id="rId6"/>
    <p:sldId id="263" r:id="rId7"/>
    <p:sldId id="260" r:id="rId8"/>
    <p:sldId id="256" r:id="rId9"/>
    <p:sldId id="258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651" autoAdjust="0"/>
  </p:normalViewPr>
  <p:slideViewPr>
    <p:cSldViewPr snapToGrid="0" showGuides="1">
      <p:cViewPr varScale="1">
        <p:scale>
          <a:sx n="42" d="100"/>
          <a:sy n="42" d="100"/>
        </p:scale>
        <p:origin x="56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3D455-F954-4857-84AD-BD10E68DAF92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D013F-C8EF-4EC9-8EB2-CB2A68355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29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16.8cm</a:t>
            </a:r>
          </a:p>
          <a:p>
            <a:r>
              <a:rPr kumimoji="1" lang="en-US" altLang="ja-JP" dirty="0" smtClean="0"/>
              <a:t>5.7cm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D013F-C8EF-4EC9-8EB2-CB2A683559F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979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横</a:t>
            </a:r>
            <a:r>
              <a:rPr kumimoji="1" lang="en-US" altLang="ja-JP" dirty="0" smtClean="0"/>
              <a:t>0.02mm</a:t>
            </a:r>
          </a:p>
          <a:p>
            <a:r>
              <a:rPr kumimoji="1" lang="en-US" altLang="ja-JP" dirty="0" smtClean="0"/>
              <a:t>16.92cm</a:t>
            </a:r>
          </a:p>
          <a:p>
            <a:r>
              <a:rPr kumimoji="1" lang="en-US" altLang="ja-JP" dirty="0" smtClean="0"/>
              <a:t>0cm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D013F-C8EF-4EC9-8EB2-CB2A683559F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09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F69B-922A-43D5-98F2-517F36349A1A}" type="datetime1">
              <a:rPr lang="ja-JP" altLang="en-US" smtClean="0"/>
              <a:t>2023/7/7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18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45AB-0C33-4050-A8F7-36DB247F722B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3500-7596-4C8A-A8A1-99F2BBB36714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30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AFDD-7523-46C8-8BAF-383FB9446A3B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1D4-5F92-430D-A84D-A8CE35382B65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4086-07EF-45DA-BEA9-0148108A1041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28BE-522F-4607-BA1B-4DA674836E44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3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A0D4-58E5-448E-8E48-AB42AB8C2F62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7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6F7-432E-4903-A42E-D98EDC0855BB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92C1-8F51-467E-9CE8-E3DD25789158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5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5F55-B5DE-4D43-87F9-83F1B1C28547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D8FF05B4-B2A9-4C03-968B-9869F5B3E4F9}" type="datetime1">
              <a:rPr lang="ja-JP" altLang="en-US" smtClean="0"/>
              <a:t>2023/7/7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47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and04"/>
          <p:cNvSpPr/>
          <p:nvPr/>
        </p:nvSpPr>
        <p:spPr>
          <a:xfrm rot="18900000">
            <a:off x="7097277" y="3056676"/>
            <a:ext cx="1297173" cy="407241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Stand0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409" y="2091409"/>
            <a:ext cx="2675181" cy="2675181"/>
          </a:xfrm>
          <a:prstGeom prst="rect">
            <a:avLst/>
          </a:prstGeom>
        </p:spPr>
      </p:pic>
      <p:sp>
        <p:nvSpPr>
          <p:cNvPr id="121" name="Stand02"/>
          <p:cNvSpPr/>
          <p:nvPr/>
        </p:nvSpPr>
        <p:spPr>
          <a:xfrm>
            <a:off x="2693581" y="26581"/>
            <a:ext cx="6804838" cy="68048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Stand01"/>
          <p:cNvSpPr/>
          <p:nvPr/>
        </p:nvSpPr>
        <p:spPr>
          <a:xfrm>
            <a:off x="3126000" y="459000"/>
            <a:ext cx="5940000" cy="5940000"/>
          </a:xfrm>
          <a:prstGeom prst="ellips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7" name="Numbers"/>
          <p:cNvGrpSpPr/>
          <p:nvPr/>
        </p:nvGrpSpPr>
        <p:grpSpPr>
          <a:xfrm>
            <a:off x="3270000" y="0"/>
            <a:ext cx="5652000" cy="6858000"/>
            <a:chOff x="3270000" y="0"/>
            <a:chExt cx="5652000" cy="6858000"/>
          </a:xfrm>
        </p:grpSpPr>
        <p:sp>
          <p:nvSpPr>
            <p:cNvPr id="78" name="Arrow02"/>
            <p:cNvSpPr/>
            <p:nvPr/>
          </p:nvSpPr>
          <p:spPr>
            <a:xfrm flipV="1">
              <a:off x="5865632" y="0"/>
              <a:ext cx="460736" cy="34290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Arrow01"/>
            <p:cNvSpPr/>
            <p:nvPr/>
          </p:nvSpPr>
          <p:spPr>
            <a:xfrm>
              <a:off x="5865632" y="3429000"/>
              <a:ext cx="460736" cy="34290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CurcleOut"/>
            <p:cNvSpPr/>
            <p:nvPr/>
          </p:nvSpPr>
          <p:spPr>
            <a:xfrm>
              <a:off x="3270000" y="603000"/>
              <a:ext cx="5652000" cy="5652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10l"/>
            <p:cNvSpPr/>
            <p:nvPr/>
          </p:nvSpPr>
          <p:spPr>
            <a:xfrm>
              <a:off x="6091200" y="685801"/>
              <a:ext cx="7200" cy="2737075"/>
            </a:xfrm>
            <a:custGeom>
              <a:avLst/>
              <a:gdLst>
                <a:gd name="connsiteX0" fmla="*/ 4800 w 7200"/>
                <a:gd name="connsiteY0" fmla="*/ 0 h 2737075"/>
                <a:gd name="connsiteX1" fmla="*/ 7200 w 7200"/>
                <a:gd name="connsiteY1" fmla="*/ 121 h 2737075"/>
                <a:gd name="connsiteX2" fmla="*/ 7200 w 7200"/>
                <a:gd name="connsiteY2" fmla="*/ 2732120 h 2737075"/>
                <a:gd name="connsiteX3" fmla="*/ 3600 w 7200"/>
                <a:gd name="connsiteY3" fmla="*/ 2737075 h 2737075"/>
                <a:gd name="connsiteX4" fmla="*/ 0 w 7200"/>
                <a:gd name="connsiteY4" fmla="*/ 2732120 h 2737075"/>
                <a:gd name="connsiteX5" fmla="*/ 0 w 7200"/>
                <a:gd name="connsiteY5" fmla="*/ 242 h 2737075"/>
                <a:gd name="connsiteX6" fmla="*/ 4800 w 7200"/>
                <a:gd name="connsiteY6" fmla="*/ 0 h 273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" h="2737075">
                  <a:moveTo>
                    <a:pt x="4800" y="0"/>
                  </a:moveTo>
                  <a:lnTo>
                    <a:pt x="7200" y="121"/>
                  </a:lnTo>
                  <a:lnTo>
                    <a:pt x="7200" y="2732120"/>
                  </a:lnTo>
                  <a:lnTo>
                    <a:pt x="3600" y="2737075"/>
                  </a:lnTo>
                  <a:lnTo>
                    <a:pt x="0" y="2732120"/>
                  </a:lnTo>
                  <a:lnTo>
                    <a:pt x="0" y="242"/>
                  </a:lnTo>
                  <a:lnTo>
                    <a:pt x="48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1l"/>
            <p:cNvSpPr/>
            <p:nvPr/>
          </p:nvSpPr>
          <p:spPr>
            <a:xfrm>
              <a:off x="6098400" y="1209179"/>
              <a:ext cx="1610511" cy="2214866"/>
            </a:xfrm>
            <a:custGeom>
              <a:avLst/>
              <a:gdLst>
                <a:gd name="connsiteX0" fmla="*/ 1604745 w 1610511"/>
                <a:gd name="connsiteY0" fmla="*/ 0 h 2214866"/>
                <a:gd name="connsiteX1" fmla="*/ 1610511 w 1610511"/>
                <a:gd name="connsiteY1" fmla="*/ 4312 h 2214866"/>
                <a:gd name="connsiteX2" fmla="*/ 5825 w 1610511"/>
                <a:gd name="connsiteY2" fmla="*/ 2212974 h 2214866"/>
                <a:gd name="connsiteX3" fmla="*/ 0 w 1610511"/>
                <a:gd name="connsiteY3" fmla="*/ 2214866 h 2214866"/>
                <a:gd name="connsiteX4" fmla="*/ 0 w 1610511"/>
                <a:gd name="connsiteY4" fmla="*/ 2208741 h 2214866"/>
                <a:gd name="connsiteX5" fmla="*/ 1604745 w 1610511"/>
                <a:gd name="connsiteY5" fmla="*/ 0 h 221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511" h="2214866">
                  <a:moveTo>
                    <a:pt x="1604745" y="0"/>
                  </a:moveTo>
                  <a:lnTo>
                    <a:pt x="1610511" y="4312"/>
                  </a:lnTo>
                  <a:lnTo>
                    <a:pt x="5825" y="2212974"/>
                  </a:lnTo>
                  <a:lnTo>
                    <a:pt x="0" y="2214866"/>
                  </a:lnTo>
                  <a:lnTo>
                    <a:pt x="0" y="2208741"/>
                  </a:lnTo>
                  <a:lnTo>
                    <a:pt x="160474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9l"/>
            <p:cNvSpPr/>
            <p:nvPr/>
          </p:nvSpPr>
          <p:spPr>
            <a:xfrm>
              <a:off x="4481533" y="1210343"/>
              <a:ext cx="1609667" cy="2213703"/>
            </a:xfrm>
            <a:custGeom>
              <a:avLst/>
              <a:gdLst>
                <a:gd name="connsiteX0" fmla="*/ 5767 w 1609667"/>
                <a:gd name="connsiteY0" fmla="*/ 0 h 2213703"/>
                <a:gd name="connsiteX1" fmla="*/ 1609667 w 1609667"/>
                <a:gd name="connsiteY1" fmla="*/ 2207578 h 2213703"/>
                <a:gd name="connsiteX2" fmla="*/ 1609667 w 1609667"/>
                <a:gd name="connsiteY2" fmla="*/ 2213703 h 2213703"/>
                <a:gd name="connsiteX3" fmla="*/ 1603842 w 1609667"/>
                <a:gd name="connsiteY3" fmla="*/ 2211811 h 2213703"/>
                <a:gd name="connsiteX4" fmla="*/ 0 w 1609667"/>
                <a:gd name="connsiteY4" fmla="*/ 4312 h 2213703"/>
                <a:gd name="connsiteX5" fmla="*/ 5767 w 1609667"/>
                <a:gd name="connsiteY5" fmla="*/ 0 h 221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9667" h="2213703">
                  <a:moveTo>
                    <a:pt x="5767" y="0"/>
                  </a:moveTo>
                  <a:lnTo>
                    <a:pt x="1609667" y="2207578"/>
                  </a:lnTo>
                  <a:lnTo>
                    <a:pt x="1609667" y="2213703"/>
                  </a:lnTo>
                  <a:lnTo>
                    <a:pt x="1603842" y="2211811"/>
                  </a:lnTo>
                  <a:lnTo>
                    <a:pt x="0" y="4312"/>
                  </a:lnTo>
                  <a:lnTo>
                    <a:pt x="57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2l"/>
            <p:cNvSpPr/>
            <p:nvPr/>
          </p:nvSpPr>
          <p:spPr>
            <a:xfrm>
              <a:off x="6100625" y="2577794"/>
              <a:ext cx="2604743" cy="851206"/>
            </a:xfrm>
            <a:custGeom>
              <a:avLst/>
              <a:gdLst>
                <a:gd name="connsiteX0" fmla="*/ 2602267 w 2604743"/>
                <a:gd name="connsiteY0" fmla="*/ 0 h 851206"/>
                <a:gd name="connsiteX1" fmla="*/ 2604743 w 2604743"/>
                <a:gd name="connsiteY1" fmla="*/ 6767 h 851206"/>
                <a:gd name="connsiteX2" fmla="*/ 5825 w 2604743"/>
                <a:gd name="connsiteY2" fmla="*/ 851206 h 851206"/>
                <a:gd name="connsiteX3" fmla="*/ 0 w 2604743"/>
                <a:gd name="connsiteY3" fmla="*/ 849314 h 851206"/>
                <a:gd name="connsiteX4" fmla="*/ 3600 w 2604743"/>
                <a:gd name="connsiteY4" fmla="*/ 844359 h 851206"/>
                <a:gd name="connsiteX5" fmla="*/ 2602267 w 2604743"/>
                <a:gd name="connsiteY5" fmla="*/ 0 h 85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743" h="851206">
                  <a:moveTo>
                    <a:pt x="2602267" y="0"/>
                  </a:moveTo>
                  <a:lnTo>
                    <a:pt x="2604743" y="6767"/>
                  </a:lnTo>
                  <a:lnTo>
                    <a:pt x="5825" y="851206"/>
                  </a:lnTo>
                  <a:lnTo>
                    <a:pt x="0" y="849314"/>
                  </a:lnTo>
                  <a:lnTo>
                    <a:pt x="3600" y="844359"/>
                  </a:lnTo>
                  <a:lnTo>
                    <a:pt x="26022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8l"/>
            <p:cNvSpPr/>
            <p:nvPr/>
          </p:nvSpPr>
          <p:spPr>
            <a:xfrm>
              <a:off x="3486376" y="2578492"/>
              <a:ext cx="2602599" cy="850509"/>
            </a:xfrm>
            <a:custGeom>
              <a:avLst/>
              <a:gdLst>
                <a:gd name="connsiteX0" fmla="*/ 2477 w 2602599"/>
                <a:gd name="connsiteY0" fmla="*/ 0 h 850509"/>
                <a:gd name="connsiteX1" fmla="*/ 2598999 w 2602599"/>
                <a:gd name="connsiteY1" fmla="*/ 843662 h 850509"/>
                <a:gd name="connsiteX2" fmla="*/ 2602599 w 2602599"/>
                <a:gd name="connsiteY2" fmla="*/ 848617 h 850509"/>
                <a:gd name="connsiteX3" fmla="*/ 2596774 w 2602599"/>
                <a:gd name="connsiteY3" fmla="*/ 850509 h 850509"/>
                <a:gd name="connsiteX4" fmla="*/ 0 w 2602599"/>
                <a:gd name="connsiteY4" fmla="*/ 6767 h 850509"/>
                <a:gd name="connsiteX5" fmla="*/ 2477 w 2602599"/>
                <a:gd name="connsiteY5" fmla="*/ 0 h 85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2599" h="850509">
                  <a:moveTo>
                    <a:pt x="2477" y="0"/>
                  </a:moveTo>
                  <a:lnTo>
                    <a:pt x="2598999" y="843662"/>
                  </a:lnTo>
                  <a:lnTo>
                    <a:pt x="2602599" y="848617"/>
                  </a:lnTo>
                  <a:lnTo>
                    <a:pt x="2596774" y="850509"/>
                  </a:lnTo>
                  <a:lnTo>
                    <a:pt x="0" y="6767"/>
                  </a:lnTo>
                  <a:lnTo>
                    <a:pt x="247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7l"/>
            <p:cNvSpPr/>
            <p:nvPr/>
          </p:nvSpPr>
          <p:spPr>
            <a:xfrm>
              <a:off x="3486377" y="3429001"/>
              <a:ext cx="2602598" cy="850509"/>
            </a:xfrm>
            <a:custGeom>
              <a:avLst/>
              <a:gdLst>
                <a:gd name="connsiteX0" fmla="*/ 2596773 w 2602598"/>
                <a:gd name="connsiteY0" fmla="*/ 0 h 850509"/>
                <a:gd name="connsiteX1" fmla="*/ 2602598 w 2602598"/>
                <a:gd name="connsiteY1" fmla="*/ 1893 h 850509"/>
                <a:gd name="connsiteX2" fmla="*/ 2598998 w 2602598"/>
                <a:gd name="connsiteY2" fmla="*/ 6848 h 850509"/>
                <a:gd name="connsiteX3" fmla="*/ 2476 w 2602598"/>
                <a:gd name="connsiteY3" fmla="*/ 850509 h 850509"/>
                <a:gd name="connsiteX4" fmla="*/ 0 w 2602598"/>
                <a:gd name="connsiteY4" fmla="*/ 843744 h 850509"/>
                <a:gd name="connsiteX5" fmla="*/ 2596773 w 2602598"/>
                <a:gd name="connsiteY5" fmla="*/ 0 h 85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2598" h="850509">
                  <a:moveTo>
                    <a:pt x="2596773" y="0"/>
                  </a:moveTo>
                  <a:lnTo>
                    <a:pt x="2602598" y="1893"/>
                  </a:lnTo>
                  <a:lnTo>
                    <a:pt x="2598998" y="6848"/>
                  </a:lnTo>
                  <a:lnTo>
                    <a:pt x="2476" y="850509"/>
                  </a:lnTo>
                  <a:lnTo>
                    <a:pt x="0" y="843744"/>
                  </a:lnTo>
                  <a:lnTo>
                    <a:pt x="2596773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3l"/>
            <p:cNvSpPr/>
            <p:nvPr/>
          </p:nvSpPr>
          <p:spPr>
            <a:xfrm>
              <a:off x="6100625" y="3429000"/>
              <a:ext cx="2604743" cy="851206"/>
            </a:xfrm>
            <a:custGeom>
              <a:avLst/>
              <a:gdLst>
                <a:gd name="connsiteX0" fmla="*/ 5825 w 2604743"/>
                <a:gd name="connsiteY0" fmla="*/ 0 h 851206"/>
                <a:gd name="connsiteX1" fmla="*/ 2604743 w 2604743"/>
                <a:gd name="connsiteY1" fmla="*/ 844441 h 851206"/>
                <a:gd name="connsiteX2" fmla="*/ 2602267 w 2604743"/>
                <a:gd name="connsiteY2" fmla="*/ 851206 h 851206"/>
                <a:gd name="connsiteX3" fmla="*/ 3600 w 2604743"/>
                <a:gd name="connsiteY3" fmla="*/ 6848 h 851206"/>
                <a:gd name="connsiteX4" fmla="*/ 0 w 2604743"/>
                <a:gd name="connsiteY4" fmla="*/ 1893 h 851206"/>
                <a:gd name="connsiteX5" fmla="*/ 5825 w 2604743"/>
                <a:gd name="connsiteY5" fmla="*/ 0 h 85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743" h="851206">
                  <a:moveTo>
                    <a:pt x="5825" y="0"/>
                  </a:moveTo>
                  <a:lnTo>
                    <a:pt x="2604743" y="844441"/>
                  </a:lnTo>
                  <a:lnTo>
                    <a:pt x="2602267" y="851206"/>
                  </a:lnTo>
                  <a:lnTo>
                    <a:pt x="3600" y="6848"/>
                  </a:lnTo>
                  <a:lnTo>
                    <a:pt x="0" y="1893"/>
                  </a:lnTo>
                  <a:lnTo>
                    <a:pt x="58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6l"/>
            <p:cNvSpPr/>
            <p:nvPr/>
          </p:nvSpPr>
          <p:spPr>
            <a:xfrm>
              <a:off x="4481533" y="3433955"/>
              <a:ext cx="1609667" cy="2213704"/>
            </a:xfrm>
            <a:custGeom>
              <a:avLst/>
              <a:gdLst>
                <a:gd name="connsiteX0" fmla="*/ 1609667 w 1609667"/>
                <a:gd name="connsiteY0" fmla="*/ 0 h 2213704"/>
                <a:gd name="connsiteX1" fmla="*/ 1609667 w 1609667"/>
                <a:gd name="connsiteY1" fmla="*/ 6125 h 2213704"/>
                <a:gd name="connsiteX2" fmla="*/ 5768 w 1609667"/>
                <a:gd name="connsiteY2" fmla="*/ 2213704 h 2213704"/>
                <a:gd name="connsiteX3" fmla="*/ 0 w 1609667"/>
                <a:gd name="connsiteY3" fmla="*/ 2209391 h 2213704"/>
                <a:gd name="connsiteX4" fmla="*/ 1603842 w 1609667"/>
                <a:gd name="connsiteY4" fmla="*/ 1893 h 2213704"/>
                <a:gd name="connsiteX5" fmla="*/ 1609667 w 1609667"/>
                <a:gd name="connsiteY5" fmla="*/ 0 h 221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9667" h="2213704">
                  <a:moveTo>
                    <a:pt x="1609667" y="0"/>
                  </a:moveTo>
                  <a:lnTo>
                    <a:pt x="1609667" y="6125"/>
                  </a:lnTo>
                  <a:lnTo>
                    <a:pt x="5768" y="2213704"/>
                  </a:lnTo>
                  <a:lnTo>
                    <a:pt x="0" y="2209391"/>
                  </a:lnTo>
                  <a:lnTo>
                    <a:pt x="1603842" y="1893"/>
                  </a:lnTo>
                  <a:lnTo>
                    <a:pt x="16096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4l"/>
            <p:cNvSpPr/>
            <p:nvPr/>
          </p:nvSpPr>
          <p:spPr>
            <a:xfrm>
              <a:off x="6098400" y="3433956"/>
              <a:ext cx="1610511" cy="2214867"/>
            </a:xfrm>
            <a:custGeom>
              <a:avLst/>
              <a:gdLst>
                <a:gd name="connsiteX0" fmla="*/ 0 w 1610511"/>
                <a:gd name="connsiteY0" fmla="*/ 0 h 2214867"/>
                <a:gd name="connsiteX1" fmla="*/ 5825 w 1610511"/>
                <a:gd name="connsiteY1" fmla="*/ 1893 h 2214867"/>
                <a:gd name="connsiteX2" fmla="*/ 1610511 w 1610511"/>
                <a:gd name="connsiteY2" fmla="*/ 2210554 h 2214867"/>
                <a:gd name="connsiteX3" fmla="*/ 1604744 w 1610511"/>
                <a:gd name="connsiteY3" fmla="*/ 2214867 h 2214867"/>
                <a:gd name="connsiteX4" fmla="*/ 0 w 1610511"/>
                <a:gd name="connsiteY4" fmla="*/ 6125 h 2214867"/>
                <a:gd name="connsiteX5" fmla="*/ 0 w 1610511"/>
                <a:gd name="connsiteY5" fmla="*/ 0 h 2214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511" h="2214867">
                  <a:moveTo>
                    <a:pt x="0" y="0"/>
                  </a:moveTo>
                  <a:lnTo>
                    <a:pt x="5825" y="1893"/>
                  </a:lnTo>
                  <a:lnTo>
                    <a:pt x="1610511" y="2210554"/>
                  </a:lnTo>
                  <a:lnTo>
                    <a:pt x="1604744" y="2214867"/>
                  </a:lnTo>
                  <a:lnTo>
                    <a:pt x="0" y="6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5l"/>
            <p:cNvSpPr/>
            <p:nvPr/>
          </p:nvSpPr>
          <p:spPr>
            <a:xfrm>
              <a:off x="6091200" y="3435126"/>
              <a:ext cx="7200" cy="2737075"/>
            </a:xfrm>
            <a:custGeom>
              <a:avLst/>
              <a:gdLst>
                <a:gd name="connsiteX0" fmla="*/ 3600 w 7200"/>
                <a:gd name="connsiteY0" fmla="*/ 0 h 2737075"/>
                <a:gd name="connsiteX1" fmla="*/ 7200 w 7200"/>
                <a:gd name="connsiteY1" fmla="*/ 4955 h 2737075"/>
                <a:gd name="connsiteX2" fmla="*/ 7200 w 7200"/>
                <a:gd name="connsiteY2" fmla="*/ 2736954 h 2737075"/>
                <a:gd name="connsiteX3" fmla="*/ 4800 w 7200"/>
                <a:gd name="connsiteY3" fmla="*/ 2737075 h 2737075"/>
                <a:gd name="connsiteX4" fmla="*/ 0 w 7200"/>
                <a:gd name="connsiteY4" fmla="*/ 2736833 h 2737075"/>
                <a:gd name="connsiteX5" fmla="*/ 0 w 7200"/>
                <a:gd name="connsiteY5" fmla="*/ 4955 h 2737075"/>
                <a:gd name="connsiteX6" fmla="*/ 3600 w 7200"/>
                <a:gd name="connsiteY6" fmla="*/ 0 h 273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" h="2737075">
                  <a:moveTo>
                    <a:pt x="3600" y="0"/>
                  </a:moveTo>
                  <a:lnTo>
                    <a:pt x="7200" y="4955"/>
                  </a:lnTo>
                  <a:lnTo>
                    <a:pt x="7200" y="2736954"/>
                  </a:lnTo>
                  <a:lnTo>
                    <a:pt x="4800" y="2737075"/>
                  </a:lnTo>
                  <a:lnTo>
                    <a:pt x="0" y="2736833"/>
                  </a:lnTo>
                  <a:lnTo>
                    <a:pt x="0" y="4955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1b"/>
            <p:cNvSpPr/>
            <p:nvPr/>
          </p:nvSpPr>
          <p:spPr>
            <a:xfrm>
              <a:off x="6098400" y="685922"/>
              <a:ext cx="1604745" cy="2731999"/>
            </a:xfrm>
            <a:custGeom>
              <a:avLst/>
              <a:gdLst>
                <a:gd name="connsiteX0" fmla="*/ 0 w 1604745"/>
                <a:gd name="connsiteY0" fmla="*/ 0 h 2731999"/>
                <a:gd name="connsiteX1" fmla="*/ 278076 w 1604745"/>
                <a:gd name="connsiteY1" fmla="*/ 14042 h 2731999"/>
                <a:gd name="connsiteX2" fmla="*/ 1531349 w 1604745"/>
                <a:gd name="connsiteY2" fmla="*/ 468374 h 2731999"/>
                <a:gd name="connsiteX3" fmla="*/ 1604745 w 1604745"/>
                <a:gd name="connsiteY3" fmla="*/ 523258 h 2731999"/>
                <a:gd name="connsiteX4" fmla="*/ 0 w 1604745"/>
                <a:gd name="connsiteY4" fmla="*/ 2731999 h 2731999"/>
                <a:gd name="connsiteX5" fmla="*/ 0 w 1604745"/>
                <a:gd name="connsiteY5" fmla="*/ 0 h 273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4745" h="2731999">
                  <a:moveTo>
                    <a:pt x="0" y="0"/>
                  </a:moveTo>
                  <a:lnTo>
                    <a:pt x="278076" y="14042"/>
                  </a:lnTo>
                  <a:cubicBezTo>
                    <a:pt x="739168" y="60868"/>
                    <a:pt x="1166502" y="221888"/>
                    <a:pt x="1531349" y="468374"/>
                  </a:cubicBezTo>
                  <a:lnTo>
                    <a:pt x="1604745" y="523258"/>
                  </a:lnTo>
                  <a:lnTo>
                    <a:pt x="0" y="2731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10b"/>
            <p:cNvSpPr/>
            <p:nvPr/>
          </p:nvSpPr>
          <p:spPr>
            <a:xfrm>
              <a:off x="4487300" y="686042"/>
              <a:ext cx="1603900" cy="2731878"/>
            </a:xfrm>
            <a:custGeom>
              <a:avLst/>
              <a:gdLst>
                <a:gd name="connsiteX0" fmla="*/ 1603900 w 1603900"/>
                <a:gd name="connsiteY0" fmla="*/ 0 h 2731878"/>
                <a:gd name="connsiteX1" fmla="*/ 1603900 w 1603900"/>
                <a:gd name="connsiteY1" fmla="*/ 2731878 h 2731878"/>
                <a:gd name="connsiteX2" fmla="*/ 0 w 1603900"/>
                <a:gd name="connsiteY2" fmla="*/ 524300 h 2731878"/>
                <a:gd name="connsiteX3" fmla="*/ 74951 w 1603900"/>
                <a:gd name="connsiteY3" fmla="*/ 468253 h 2731878"/>
                <a:gd name="connsiteX4" fmla="*/ 1328224 w 1603900"/>
                <a:gd name="connsiteY4" fmla="*/ 13921 h 2731878"/>
                <a:gd name="connsiteX5" fmla="*/ 1603900 w 1603900"/>
                <a:gd name="connsiteY5" fmla="*/ 0 h 273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900" h="2731878">
                  <a:moveTo>
                    <a:pt x="1603900" y="0"/>
                  </a:moveTo>
                  <a:lnTo>
                    <a:pt x="1603900" y="2731878"/>
                  </a:lnTo>
                  <a:lnTo>
                    <a:pt x="0" y="524300"/>
                  </a:lnTo>
                  <a:lnTo>
                    <a:pt x="74951" y="468253"/>
                  </a:lnTo>
                  <a:cubicBezTo>
                    <a:pt x="439798" y="221767"/>
                    <a:pt x="867132" y="60747"/>
                    <a:pt x="1328224" y="13921"/>
                  </a:cubicBezTo>
                  <a:lnTo>
                    <a:pt x="1603900" y="0"/>
                  </a:lnTo>
                  <a:close/>
                </a:path>
              </a:pathLst>
            </a:custGeom>
            <a:solidFill>
              <a:srgbClr val="7030A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2b"/>
            <p:cNvSpPr/>
            <p:nvPr/>
          </p:nvSpPr>
          <p:spPr>
            <a:xfrm>
              <a:off x="6104225" y="1213491"/>
              <a:ext cx="2598667" cy="2208662"/>
            </a:xfrm>
            <a:custGeom>
              <a:avLst/>
              <a:gdLst>
                <a:gd name="connsiteX0" fmla="*/ 1604686 w 2598667"/>
                <a:gd name="connsiteY0" fmla="*/ 0 h 2208662"/>
                <a:gd name="connsiteX1" fmla="*/ 1736705 w 2598667"/>
                <a:gd name="connsiteY1" fmla="*/ 98722 h 2208662"/>
                <a:gd name="connsiteX2" fmla="*/ 2519401 w 2598667"/>
                <a:gd name="connsiteY2" fmla="*/ 1147732 h 2208662"/>
                <a:gd name="connsiteX3" fmla="*/ 2598667 w 2598667"/>
                <a:gd name="connsiteY3" fmla="*/ 1364303 h 2208662"/>
                <a:gd name="connsiteX4" fmla="*/ 0 w 2598667"/>
                <a:gd name="connsiteY4" fmla="*/ 2208662 h 2208662"/>
                <a:gd name="connsiteX5" fmla="*/ 1604686 w 2598667"/>
                <a:gd name="connsiteY5" fmla="*/ 0 h 2208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8667" h="2208662">
                  <a:moveTo>
                    <a:pt x="1604686" y="0"/>
                  </a:moveTo>
                  <a:lnTo>
                    <a:pt x="1736705" y="98722"/>
                  </a:lnTo>
                  <a:cubicBezTo>
                    <a:pt x="2075410" y="378246"/>
                    <a:pt x="2345884" y="737492"/>
                    <a:pt x="2519401" y="1147732"/>
                  </a:cubicBezTo>
                  <a:lnTo>
                    <a:pt x="2598667" y="1364303"/>
                  </a:lnTo>
                  <a:lnTo>
                    <a:pt x="0" y="2208662"/>
                  </a:lnTo>
                  <a:lnTo>
                    <a:pt x="1604686" y="0"/>
                  </a:lnTo>
                  <a:close/>
                </a:path>
              </a:pathLst>
            </a:custGeom>
            <a:solidFill>
              <a:srgbClr val="FF0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9b"/>
            <p:cNvSpPr/>
            <p:nvPr/>
          </p:nvSpPr>
          <p:spPr>
            <a:xfrm>
              <a:off x="3488853" y="1214655"/>
              <a:ext cx="2596522" cy="2207499"/>
            </a:xfrm>
            <a:custGeom>
              <a:avLst/>
              <a:gdLst>
                <a:gd name="connsiteX0" fmla="*/ 992680 w 2596522"/>
                <a:gd name="connsiteY0" fmla="*/ 0 h 2207499"/>
                <a:gd name="connsiteX1" fmla="*/ 2596522 w 2596522"/>
                <a:gd name="connsiteY1" fmla="*/ 2207499 h 2207499"/>
                <a:gd name="connsiteX2" fmla="*/ 0 w 2596522"/>
                <a:gd name="connsiteY2" fmla="*/ 1363837 h 2207499"/>
                <a:gd name="connsiteX3" fmla="*/ 79521 w 2596522"/>
                <a:gd name="connsiteY3" fmla="*/ 1146569 h 2207499"/>
                <a:gd name="connsiteX4" fmla="*/ 862217 w 2596522"/>
                <a:gd name="connsiteY4" fmla="*/ 97559 h 2207499"/>
                <a:gd name="connsiteX5" fmla="*/ 992680 w 2596522"/>
                <a:gd name="connsiteY5" fmla="*/ 0 h 220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522" h="2207499">
                  <a:moveTo>
                    <a:pt x="992680" y="0"/>
                  </a:moveTo>
                  <a:lnTo>
                    <a:pt x="2596522" y="2207499"/>
                  </a:lnTo>
                  <a:lnTo>
                    <a:pt x="0" y="1363837"/>
                  </a:lnTo>
                  <a:lnTo>
                    <a:pt x="79521" y="1146569"/>
                  </a:lnTo>
                  <a:cubicBezTo>
                    <a:pt x="253038" y="736329"/>
                    <a:pt x="523512" y="377083"/>
                    <a:pt x="862217" y="97559"/>
                  </a:cubicBezTo>
                  <a:lnTo>
                    <a:pt x="992680" y="0"/>
                  </a:lnTo>
                  <a:close/>
                </a:path>
              </a:pathLst>
            </a:custGeom>
            <a:solidFill>
              <a:srgbClr val="00206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3b"/>
            <p:cNvSpPr/>
            <p:nvPr/>
          </p:nvSpPr>
          <p:spPr>
            <a:xfrm>
              <a:off x="6106450" y="2584561"/>
              <a:ext cx="2732750" cy="1688880"/>
            </a:xfrm>
            <a:custGeom>
              <a:avLst/>
              <a:gdLst>
                <a:gd name="connsiteX0" fmla="*/ 2598918 w 2732750"/>
                <a:gd name="connsiteY0" fmla="*/ 0 h 1688880"/>
                <a:gd name="connsiteX1" fmla="*/ 2609421 w 2732750"/>
                <a:gd name="connsiteY1" fmla="*/ 28695 h 1688880"/>
                <a:gd name="connsiteX2" fmla="*/ 2732750 w 2732750"/>
                <a:gd name="connsiteY2" fmla="*/ 844439 h 1688880"/>
                <a:gd name="connsiteX3" fmla="*/ 2609421 w 2732750"/>
                <a:gd name="connsiteY3" fmla="*/ 1660183 h 1688880"/>
                <a:gd name="connsiteX4" fmla="*/ 2598918 w 2732750"/>
                <a:gd name="connsiteY4" fmla="*/ 1688880 h 1688880"/>
                <a:gd name="connsiteX5" fmla="*/ 0 w 2732750"/>
                <a:gd name="connsiteY5" fmla="*/ 844439 h 1688880"/>
                <a:gd name="connsiteX6" fmla="*/ 2598918 w 2732750"/>
                <a:gd name="connsiteY6" fmla="*/ 0 h 1688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2750" h="1688880">
                  <a:moveTo>
                    <a:pt x="2598918" y="0"/>
                  </a:moveTo>
                  <a:lnTo>
                    <a:pt x="2609421" y="28695"/>
                  </a:lnTo>
                  <a:cubicBezTo>
                    <a:pt x="2689572" y="286388"/>
                    <a:pt x="2732750" y="560371"/>
                    <a:pt x="2732750" y="844439"/>
                  </a:cubicBezTo>
                  <a:cubicBezTo>
                    <a:pt x="2732750" y="1128507"/>
                    <a:pt x="2689572" y="1402490"/>
                    <a:pt x="2609421" y="1660183"/>
                  </a:cubicBezTo>
                  <a:lnTo>
                    <a:pt x="2598918" y="1688880"/>
                  </a:lnTo>
                  <a:lnTo>
                    <a:pt x="0" y="844439"/>
                  </a:lnTo>
                  <a:lnTo>
                    <a:pt x="2598918" y="0"/>
                  </a:lnTo>
                  <a:close/>
                </a:path>
              </a:pathLst>
            </a:custGeom>
            <a:solidFill>
              <a:srgbClr val="FFC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8b"/>
            <p:cNvSpPr/>
            <p:nvPr/>
          </p:nvSpPr>
          <p:spPr>
            <a:xfrm>
              <a:off x="3352800" y="2585258"/>
              <a:ext cx="2730350" cy="1687486"/>
            </a:xfrm>
            <a:custGeom>
              <a:avLst/>
              <a:gdLst>
                <a:gd name="connsiteX0" fmla="*/ 133576 w 2730350"/>
                <a:gd name="connsiteY0" fmla="*/ 0 h 1687486"/>
                <a:gd name="connsiteX1" fmla="*/ 2730350 w 2730350"/>
                <a:gd name="connsiteY1" fmla="*/ 843742 h 1687486"/>
                <a:gd name="connsiteX2" fmla="*/ 133577 w 2730350"/>
                <a:gd name="connsiteY2" fmla="*/ 1687486 h 1687486"/>
                <a:gd name="connsiteX3" fmla="*/ 123329 w 2730350"/>
                <a:gd name="connsiteY3" fmla="*/ 1659486 h 1687486"/>
                <a:gd name="connsiteX4" fmla="*/ 0 w 2730350"/>
                <a:gd name="connsiteY4" fmla="*/ 843742 h 1687486"/>
                <a:gd name="connsiteX5" fmla="*/ 123329 w 2730350"/>
                <a:gd name="connsiteY5" fmla="*/ 27998 h 1687486"/>
                <a:gd name="connsiteX6" fmla="*/ 133576 w 2730350"/>
                <a:gd name="connsiteY6" fmla="*/ 0 h 1687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0350" h="1687486">
                  <a:moveTo>
                    <a:pt x="133576" y="0"/>
                  </a:moveTo>
                  <a:lnTo>
                    <a:pt x="2730350" y="843742"/>
                  </a:lnTo>
                  <a:lnTo>
                    <a:pt x="133577" y="1687486"/>
                  </a:lnTo>
                  <a:lnTo>
                    <a:pt x="123329" y="1659486"/>
                  </a:lnTo>
                  <a:cubicBezTo>
                    <a:pt x="43178" y="1401793"/>
                    <a:pt x="0" y="1127810"/>
                    <a:pt x="0" y="843742"/>
                  </a:cubicBezTo>
                  <a:cubicBezTo>
                    <a:pt x="0" y="559674"/>
                    <a:pt x="43178" y="285691"/>
                    <a:pt x="123329" y="27998"/>
                  </a:cubicBezTo>
                  <a:lnTo>
                    <a:pt x="133576" y="0"/>
                  </a:lnTo>
                  <a:close/>
                </a:path>
              </a:pathLst>
            </a:custGeom>
            <a:solidFill>
              <a:srgbClr val="0070C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7b"/>
            <p:cNvSpPr/>
            <p:nvPr/>
          </p:nvSpPr>
          <p:spPr>
            <a:xfrm>
              <a:off x="3488853" y="3435848"/>
              <a:ext cx="2596522" cy="2207498"/>
            </a:xfrm>
            <a:custGeom>
              <a:avLst/>
              <a:gdLst>
                <a:gd name="connsiteX0" fmla="*/ 2596522 w 2596522"/>
                <a:gd name="connsiteY0" fmla="*/ 0 h 2207498"/>
                <a:gd name="connsiteX1" fmla="*/ 992680 w 2596522"/>
                <a:gd name="connsiteY1" fmla="*/ 2207498 h 2207498"/>
                <a:gd name="connsiteX2" fmla="*/ 862217 w 2596522"/>
                <a:gd name="connsiteY2" fmla="*/ 2109939 h 2207498"/>
                <a:gd name="connsiteX3" fmla="*/ 79521 w 2596522"/>
                <a:gd name="connsiteY3" fmla="*/ 1060929 h 2207498"/>
                <a:gd name="connsiteX4" fmla="*/ 0 w 2596522"/>
                <a:gd name="connsiteY4" fmla="*/ 843661 h 2207498"/>
                <a:gd name="connsiteX5" fmla="*/ 2596522 w 2596522"/>
                <a:gd name="connsiteY5" fmla="*/ 0 h 220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522" h="2207498">
                  <a:moveTo>
                    <a:pt x="2596522" y="0"/>
                  </a:moveTo>
                  <a:lnTo>
                    <a:pt x="992680" y="2207498"/>
                  </a:lnTo>
                  <a:lnTo>
                    <a:pt x="862217" y="2109939"/>
                  </a:lnTo>
                  <a:cubicBezTo>
                    <a:pt x="523512" y="1830415"/>
                    <a:pt x="253038" y="1471170"/>
                    <a:pt x="79521" y="1060929"/>
                  </a:cubicBezTo>
                  <a:lnTo>
                    <a:pt x="0" y="843661"/>
                  </a:lnTo>
                  <a:lnTo>
                    <a:pt x="2596522" y="0"/>
                  </a:lnTo>
                  <a:close/>
                </a:path>
              </a:pathLst>
            </a:custGeom>
            <a:solidFill>
              <a:srgbClr val="00B0F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4b"/>
            <p:cNvSpPr/>
            <p:nvPr/>
          </p:nvSpPr>
          <p:spPr>
            <a:xfrm>
              <a:off x="6104225" y="3435849"/>
              <a:ext cx="2598667" cy="2208661"/>
            </a:xfrm>
            <a:custGeom>
              <a:avLst/>
              <a:gdLst>
                <a:gd name="connsiteX0" fmla="*/ 0 w 2598667"/>
                <a:gd name="connsiteY0" fmla="*/ 0 h 2208661"/>
                <a:gd name="connsiteX1" fmla="*/ 2598667 w 2598667"/>
                <a:gd name="connsiteY1" fmla="*/ 844358 h 2208661"/>
                <a:gd name="connsiteX2" fmla="*/ 2519401 w 2598667"/>
                <a:gd name="connsiteY2" fmla="*/ 1060929 h 2208661"/>
                <a:gd name="connsiteX3" fmla="*/ 1736705 w 2598667"/>
                <a:gd name="connsiteY3" fmla="*/ 2109939 h 2208661"/>
                <a:gd name="connsiteX4" fmla="*/ 1604686 w 2598667"/>
                <a:gd name="connsiteY4" fmla="*/ 2208661 h 2208661"/>
                <a:gd name="connsiteX5" fmla="*/ 0 w 2598667"/>
                <a:gd name="connsiteY5" fmla="*/ 0 h 220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8667" h="2208661">
                  <a:moveTo>
                    <a:pt x="0" y="0"/>
                  </a:moveTo>
                  <a:lnTo>
                    <a:pt x="2598667" y="844358"/>
                  </a:lnTo>
                  <a:lnTo>
                    <a:pt x="2519401" y="1060929"/>
                  </a:lnTo>
                  <a:cubicBezTo>
                    <a:pt x="2345884" y="1471170"/>
                    <a:pt x="2075410" y="1830415"/>
                    <a:pt x="1736705" y="2109939"/>
                  </a:cubicBezTo>
                  <a:lnTo>
                    <a:pt x="1604686" y="22086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6b"/>
            <p:cNvSpPr/>
            <p:nvPr/>
          </p:nvSpPr>
          <p:spPr>
            <a:xfrm>
              <a:off x="4487301" y="3440080"/>
              <a:ext cx="1603899" cy="2731878"/>
            </a:xfrm>
            <a:custGeom>
              <a:avLst/>
              <a:gdLst>
                <a:gd name="connsiteX0" fmla="*/ 1603899 w 1603899"/>
                <a:gd name="connsiteY0" fmla="*/ 0 h 2731878"/>
                <a:gd name="connsiteX1" fmla="*/ 1603899 w 1603899"/>
                <a:gd name="connsiteY1" fmla="*/ 2731878 h 2731878"/>
                <a:gd name="connsiteX2" fmla="*/ 1328223 w 1603899"/>
                <a:gd name="connsiteY2" fmla="*/ 2717957 h 2731878"/>
                <a:gd name="connsiteX3" fmla="*/ 74950 w 1603899"/>
                <a:gd name="connsiteY3" fmla="*/ 2263625 h 2731878"/>
                <a:gd name="connsiteX4" fmla="*/ 0 w 1603899"/>
                <a:gd name="connsiteY4" fmla="*/ 2207579 h 2731878"/>
                <a:gd name="connsiteX5" fmla="*/ 1603899 w 1603899"/>
                <a:gd name="connsiteY5" fmla="*/ 0 h 273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899" h="2731878">
                  <a:moveTo>
                    <a:pt x="1603899" y="0"/>
                  </a:moveTo>
                  <a:lnTo>
                    <a:pt x="1603899" y="2731878"/>
                  </a:lnTo>
                  <a:lnTo>
                    <a:pt x="1328223" y="2717957"/>
                  </a:lnTo>
                  <a:cubicBezTo>
                    <a:pt x="867131" y="2671131"/>
                    <a:pt x="439797" y="2510111"/>
                    <a:pt x="74950" y="2263625"/>
                  </a:cubicBezTo>
                  <a:lnTo>
                    <a:pt x="0" y="2207579"/>
                  </a:lnTo>
                  <a:lnTo>
                    <a:pt x="1603899" y="0"/>
                  </a:lnTo>
                  <a:close/>
                </a:path>
              </a:pathLst>
            </a:custGeom>
            <a:solidFill>
              <a:srgbClr val="00B05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5b"/>
            <p:cNvSpPr/>
            <p:nvPr/>
          </p:nvSpPr>
          <p:spPr>
            <a:xfrm>
              <a:off x="6098400" y="3440081"/>
              <a:ext cx="1604744" cy="2731999"/>
            </a:xfrm>
            <a:custGeom>
              <a:avLst/>
              <a:gdLst>
                <a:gd name="connsiteX0" fmla="*/ 0 w 1604744"/>
                <a:gd name="connsiteY0" fmla="*/ 0 h 2731999"/>
                <a:gd name="connsiteX1" fmla="*/ 1604744 w 1604744"/>
                <a:gd name="connsiteY1" fmla="*/ 2208742 h 2731999"/>
                <a:gd name="connsiteX2" fmla="*/ 1531349 w 1604744"/>
                <a:gd name="connsiteY2" fmla="*/ 2263625 h 2731999"/>
                <a:gd name="connsiteX3" fmla="*/ 278076 w 1604744"/>
                <a:gd name="connsiteY3" fmla="*/ 2717957 h 2731999"/>
                <a:gd name="connsiteX4" fmla="*/ 0 w 1604744"/>
                <a:gd name="connsiteY4" fmla="*/ 2731999 h 2731999"/>
                <a:gd name="connsiteX5" fmla="*/ 0 w 1604744"/>
                <a:gd name="connsiteY5" fmla="*/ 0 h 273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4744" h="2731999">
                  <a:moveTo>
                    <a:pt x="0" y="0"/>
                  </a:moveTo>
                  <a:lnTo>
                    <a:pt x="1604744" y="2208742"/>
                  </a:lnTo>
                  <a:lnTo>
                    <a:pt x="1531349" y="2263625"/>
                  </a:lnTo>
                  <a:cubicBezTo>
                    <a:pt x="1166502" y="2510111"/>
                    <a:pt x="739168" y="2671131"/>
                    <a:pt x="278076" y="2717957"/>
                  </a:cubicBezTo>
                  <a:lnTo>
                    <a:pt x="0" y="2731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center05"/>
            <p:cNvSpPr/>
            <p:nvPr/>
          </p:nvSpPr>
          <p:spPr>
            <a:xfrm>
              <a:off x="4469515" y="1783211"/>
              <a:ext cx="3269417" cy="3269417"/>
            </a:xfrm>
            <a:prstGeom prst="ellipse">
              <a:avLst/>
            </a:prstGeom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center04"/>
            <p:cNvSpPr/>
            <p:nvPr/>
          </p:nvSpPr>
          <p:spPr>
            <a:xfrm rot="5400000">
              <a:off x="6048000" y="2052000"/>
              <a:ext cx="114065" cy="27311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center03"/>
            <p:cNvSpPr/>
            <p:nvPr/>
          </p:nvSpPr>
          <p:spPr>
            <a:xfrm>
              <a:off x="6048000" y="2052000"/>
              <a:ext cx="114065" cy="27311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center02"/>
            <p:cNvSpPr/>
            <p:nvPr/>
          </p:nvSpPr>
          <p:spPr>
            <a:xfrm>
              <a:off x="5110678" y="2443678"/>
              <a:ext cx="1970644" cy="1970644"/>
            </a:xfrm>
            <a:prstGeom prst="ellips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center01"/>
            <p:cNvSpPr/>
            <p:nvPr/>
          </p:nvSpPr>
          <p:spPr>
            <a:xfrm>
              <a:off x="5931510" y="3264510"/>
              <a:ext cx="328980" cy="328980"/>
            </a:xfrm>
            <a:prstGeom prst="ellipse">
              <a:avLst/>
            </a:prstGeom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1"/>
            <p:cNvSpPr/>
            <p:nvPr/>
          </p:nvSpPr>
          <p:spPr>
            <a:xfrm rot="11880000">
              <a:off x="6286334" y="88514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09" name="2"/>
            <p:cNvSpPr/>
            <p:nvPr/>
          </p:nvSpPr>
          <p:spPr>
            <a:xfrm rot="14040000">
              <a:off x="7409566" y="167465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２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0" name="3"/>
            <p:cNvSpPr/>
            <p:nvPr/>
          </p:nvSpPr>
          <p:spPr>
            <a:xfrm rot="16200000">
              <a:off x="7781969" y="292080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1" name="4"/>
            <p:cNvSpPr/>
            <p:nvPr/>
          </p:nvSpPr>
          <p:spPr>
            <a:xfrm rot="18360000">
              <a:off x="7360125" y="4186251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４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2" name="5"/>
            <p:cNvSpPr/>
            <p:nvPr/>
          </p:nvSpPr>
          <p:spPr>
            <a:xfrm rot="20520000">
              <a:off x="6264071" y="496696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3" name="6"/>
            <p:cNvSpPr/>
            <p:nvPr/>
          </p:nvSpPr>
          <p:spPr>
            <a:xfrm rot="1080000">
              <a:off x="4956476" y="496335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６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4" name="7"/>
            <p:cNvSpPr/>
            <p:nvPr/>
          </p:nvSpPr>
          <p:spPr>
            <a:xfrm rot="3240000">
              <a:off x="3903035" y="419013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７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5" name="8"/>
            <p:cNvSpPr/>
            <p:nvPr/>
          </p:nvSpPr>
          <p:spPr>
            <a:xfrm rot="5400000">
              <a:off x="3468605" y="293496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８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6" name="9"/>
            <p:cNvSpPr/>
            <p:nvPr/>
          </p:nvSpPr>
          <p:spPr>
            <a:xfrm rot="7560000">
              <a:off x="3872604" y="165856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９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217" name="10"/>
            <p:cNvGrpSpPr/>
            <p:nvPr/>
          </p:nvGrpSpPr>
          <p:grpSpPr>
            <a:xfrm rot="9680676">
              <a:off x="4750612" y="902947"/>
              <a:ext cx="1457186" cy="1015663"/>
              <a:chOff x="809098" y="2401888"/>
              <a:chExt cx="1457186" cy="1015663"/>
            </a:xfrm>
          </p:grpSpPr>
          <p:sp>
            <p:nvSpPr>
              <p:cNvPr id="218" name="0 of 10"/>
              <p:cNvSpPr/>
              <p:nvPr/>
            </p:nvSpPr>
            <p:spPr>
              <a:xfrm>
                <a:off x="1308971" y="2401888"/>
                <a:ext cx="957313" cy="101566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threePt" dir="t"/>
                </a:scene3d>
                <a:sp3d extrusionH="57150">
                  <a:bevelT h="25400" prst="softRound"/>
                </a:sp3d>
              </a:bodyPr>
              <a:lstStyle/>
              <a:p>
                <a:pPr algn="ctr"/>
                <a:r>
                  <a:rPr lang="ja-JP" altLang="en-US" sz="6000" b="1" cap="none" spc="0" dirty="0" smtClean="0">
                    <a:ln w="22225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glow rad="228600">
                        <a:schemeClr val="accent3">
                          <a:satMod val="175000"/>
                          <a:alpha val="40000"/>
                        </a:schemeClr>
                      </a:glo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０</a:t>
                </a:r>
                <a:endParaRPr lang="ja-JP" altLang="en-US" sz="6000" b="1" cap="none" spc="0" dirty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19" name="1 of 10"/>
              <p:cNvSpPr/>
              <p:nvPr/>
            </p:nvSpPr>
            <p:spPr>
              <a:xfrm>
                <a:off x="809098" y="2401888"/>
                <a:ext cx="957313" cy="101566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threePt" dir="t"/>
                </a:scene3d>
                <a:sp3d extrusionH="57150">
                  <a:bevelT h="25400" prst="softRound"/>
                </a:sp3d>
              </a:bodyPr>
              <a:lstStyle/>
              <a:p>
                <a:pPr algn="ctr"/>
                <a:r>
                  <a:rPr lang="ja-JP" altLang="en-US" sz="6000" b="1" cap="none" spc="0" dirty="0" smtClean="0">
                    <a:ln w="22225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glow rad="228600">
                        <a:schemeClr val="accent3">
                          <a:satMod val="175000"/>
                          <a:alpha val="40000"/>
                        </a:schemeClr>
                      </a:glo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１</a:t>
                </a:r>
                <a:endParaRPr lang="ja-JP" altLang="en-US" sz="6000" b="1" cap="none" spc="0" dirty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</p:grpSp>
      <p:grpSp>
        <p:nvGrpSpPr>
          <p:cNvPr id="10" name="Pin"/>
          <p:cNvGrpSpPr/>
          <p:nvPr/>
        </p:nvGrpSpPr>
        <p:grpSpPr>
          <a:xfrm>
            <a:off x="8037111" y="4827355"/>
            <a:ext cx="972922" cy="1533692"/>
            <a:chOff x="8037111" y="4827355"/>
            <a:chExt cx="972922" cy="1533692"/>
          </a:xfrm>
        </p:grpSpPr>
        <p:sp>
          <p:nvSpPr>
            <p:cNvPr id="7" name="PinTue"/>
            <p:cNvSpPr/>
            <p:nvPr/>
          </p:nvSpPr>
          <p:spPr>
            <a:xfrm rot="18900000">
              <a:off x="8037111" y="4827355"/>
              <a:ext cx="280105" cy="139680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PinStand"/>
            <p:cNvSpPr/>
            <p:nvPr/>
          </p:nvSpPr>
          <p:spPr>
            <a:xfrm rot="18900000">
              <a:off x="8419315" y="5770329"/>
              <a:ext cx="590718" cy="59071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Start"/>
          <p:cNvSpPr/>
          <p:nvPr/>
        </p:nvSpPr>
        <p:spPr>
          <a:xfrm>
            <a:off x="9839544" y="2766656"/>
            <a:ext cx="2090057" cy="1301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Start</a:t>
            </a:r>
            <a:endParaRPr kumimoji="1" lang="ja-JP" altLang="en-US" dirty="0"/>
          </a:p>
        </p:txBody>
      </p:sp>
      <p:sp>
        <p:nvSpPr>
          <p:cNvPr id="3" name="Copyrigh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830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/>
          <p:cNvSpPr/>
          <p:nvPr/>
        </p:nvSpPr>
        <p:spPr>
          <a:xfrm>
            <a:off x="3352800" y="685800"/>
            <a:ext cx="5486400" cy="548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 rot="8640000">
            <a:off x="6091200" y="0"/>
            <a:ext cx="7200" cy="6858000"/>
          </a:xfrm>
          <a:prstGeom prst="rect">
            <a:avLst/>
          </a:pr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 rot="6480000">
            <a:off x="6091200" y="0"/>
            <a:ext cx="7200" cy="6858000"/>
          </a:xfrm>
          <a:prstGeom prst="rect">
            <a:avLst/>
          </a:pr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 rot="4320000">
            <a:off x="6091200" y="0"/>
            <a:ext cx="7200" cy="6858000"/>
          </a:xfrm>
          <a:prstGeom prst="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 rot="2160000">
            <a:off x="6091200" y="0"/>
            <a:ext cx="7200" cy="6858000"/>
          </a:xfrm>
          <a:prstGeom prst="rect">
            <a:avLst/>
          </a:pr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6091200" y="0"/>
            <a:ext cx="7200" cy="6858000"/>
          </a:xfrm>
          <a:prstGeom prst="rect">
            <a:avLst/>
          </a:pr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81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 rot="18900000">
            <a:off x="7097277" y="3056676"/>
            <a:ext cx="1297173" cy="407241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楕円 120"/>
          <p:cNvSpPr/>
          <p:nvPr/>
        </p:nvSpPr>
        <p:spPr>
          <a:xfrm>
            <a:off x="2693581" y="26581"/>
            <a:ext cx="6804838" cy="68048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楕円 119"/>
          <p:cNvSpPr/>
          <p:nvPr/>
        </p:nvSpPr>
        <p:spPr>
          <a:xfrm>
            <a:off x="3126000" y="459000"/>
            <a:ext cx="5940000" cy="5940000"/>
          </a:xfrm>
          <a:prstGeom prst="ellips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7" name="グループ化 76"/>
          <p:cNvGrpSpPr/>
          <p:nvPr/>
        </p:nvGrpSpPr>
        <p:grpSpPr>
          <a:xfrm>
            <a:off x="3270000" y="0"/>
            <a:ext cx="5652000" cy="6858000"/>
            <a:chOff x="3270000" y="0"/>
            <a:chExt cx="5652000" cy="6858000"/>
          </a:xfrm>
        </p:grpSpPr>
        <p:sp>
          <p:nvSpPr>
            <p:cNvPr id="78" name="下矢印 77"/>
            <p:cNvSpPr/>
            <p:nvPr/>
          </p:nvSpPr>
          <p:spPr>
            <a:xfrm flipV="1">
              <a:off x="5865632" y="0"/>
              <a:ext cx="460736" cy="34290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下矢印 78"/>
            <p:cNvSpPr/>
            <p:nvPr/>
          </p:nvSpPr>
          <p:spPr>
            <a:xfrm>
              <a:off x="5865632" y="3429000"/>
              <a:ext cx="460736" cy="34290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楕円 79"/>
            <p:cNvSpPr/>
            <p:nvPr/>
          </p:nvSpPr>
          <p:spPr>
            <a:xfrm>
              <a:off x="3270000" y="603000"/>
              <a:ext cx="5652000" cy="5652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 80"/>
            <p:cNvSpPr/>
            <p:nvPr/>
          </p:nvSpPr>
          <p:spPr>
            <a:xfrm>
              <a:off x="6091200" y="685801"/>
              <a:ext cx="7200" cy="2737075"/>
            </a:xfrm>
            <a:custGeom>
              <a:avLst/>
              <a:gdLst>
                <a:gd name="connsiteX0" fmla="*/ 4800 w 7200"/>
                <a:gd name="connsiteY0" fmla="*/ 0 h 2737075"/>
                <a:gd name="connsiteX1" fmla="*/ 7200 w 7200"/>
                <a:gd name="connsiteY1" fmla="*/ 121 h 2737075"/>
                <a:gd name="connsiteX2" fmla="*/ 7200 w 7200"/>
                <a:gd name="connsiteY2" fmla="*/ 2732120 h 2737075"/>
                <a:gd name="connsiteX3" fmla="*/ 3600 w 7200"/>
                <a:gd name="connsiteY3" fmla="*/ 2737075 h 2737075"/>
                <a:gd name="connsiteX4" fmla="*/ 0 w 7200"/>
                <a:gd name="connsiteY4" fmla="*/ 2732120 h 2737075"/>
                <a:gd name="connsiteX5" fmla="*/ 0 w 7200"/>
                <a:gd name="connsiteY5" fmla="*/ 242 h 2737075"/>
                <a:gd name="connsiteX6" fmla="*/ 4800 w 7200"/>
                <a:gd name="connsiteY6" fmla="*/ 0 h 273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" h="2737075">
                  <a:moveTo>
                    <a:pt x="4800" y="0"/>
                  </a:moveTo>
                  <a:lnTo>
                    <a:pt x="7200" y="121"/>
                  </a:lnTo>
                  <a:lnTo>
                    <a:pt x="7200" y="2732120"/>
                  </a:lnTo>
                  <a:lnTo>
                    <a:pt x="3600" y="2737075"/>
                  </a:lnTo>
                  <a:lnTo>
                    <a:pt x="0" y="2732120"/>
                  </a:lnTo>
                  <a:lnTo>
                    <a:pt x="0" y="242"/>
                  </a:lnTo>
                  <a:lnTo>
                    <a:pt x="48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 81"/>
            <p:cNvSpPr/>
            <p:nvPr/>
          </p:nvSpPr>
          <p:spPr>
            <a:xfrm>
              <a:off x="6098400" y="1209179"/>
              <a:ext cx="1610511" cy="2214866"/>
            </a:xfrm>
            <a:custGeom>
              <a:avLst/>
              <a:gdLst>
                <a:gd name="connsiteX0" fmla="*/ 1604745 w 1610511"/>
                <a:gd name="connsiteY0" fmla="*/ 0 h 2214866"/>
                <a:gd name="connsiteX1" fmla="*/ 1610511 w 1610511"/>
                <a:gd name="connsiteY1" fmla="*/ 4312 h 2214866"/>
                <a:gd name="connsiteX2" fmla="*/ 5825 w 1610511"/>
                <a:gd name="connsiteY2" fmla="*/ 2212974 h 2214866"/>
                <a:gd name="connsiteX3" fmla="*/ 0 w 1610511"/>
                <a:gd name="connsiteY3" fmla="*/ 2214866 h 2214866"/>
                <a:gd name="connsiteX4" fmla="*/ 0 w 1610511"/>
                <a:gd name="connsiteY4" fmla="*/ 2208741 h 2214866"/>
                <a:gd name="connsiteX5" fmla="*/ 1604745 w 1610511"/>
                <a:gd name="connsiteY5" fmla="*/ 0 h 221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511" h="2214866">
                  <a:moveTo>
                    <a:pt x="1604745" y="0"/>
                  </a:moveTo>
                  <a:lnTo>
                    <a:pt x="1610511" y="4312"/>
                  </a:lnTo>
                  <a:lnTo>
                    <a:pt x="5825" y="2212974"/>
                  </a:lnTo>
                  <a:lnTo>
                    <a:pt x="0" y="2214866"/>
                  </a:lnTo>
                  <a:lnTo>
                    <a:pt x="0" y="2208741"/>
                  </a:lnTo>
                  <a:lnTo>
                    <a:pt x="160474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 82"/>
            <p:cNvSpPr/>
            <p:nvPr/>
          </p:nvSpPr>
          <p:spPr>
            <a:xfrm>
              <a:off x="4481533" y="1210343"/>
              <a:ext cx="1609667" cy="2213703"/>
            </a:xfrm>
            <a:custGeom>
              <a:avLst/>
              <a:gdLst>
                <a:gd name="connsiteX0" fmla="*/ 5767 w 1609667"/>
                <a:gd name="connsiteY0" fmla="*/ 0 h 2213703"/>
                <a:gd name="connsiteX1" fmla="*/ 1609667 w 1609667"/>
                <a:gd name="connsiteY1" fmla="*/ 2207578 h 2213703"/>
                <a:gd name="connsiteX2" fmla="*/ 1609667 w 1609667"/>
                <a:gd name="connsiteY2" fmla="*/ 2213703 h 2213703"/>
                <a:gd name="connsiteX3" fmla="*/ 1603842 w 1609667"/>
                <a:gd name="connsiteY3" fmla="*/ 2211811 h 2213703"/>
                <a:gd name="connsiteX4" fmla="*/ 0 w 1609667"/>
                <a:gd name="connsiteY4" fmla="*/ 4312 h 2213703"/>
                <a:gd name="connsiteX5" fmla="*/ 5767 w 1609667"/>
                <a:gd name="connsiteY5" fmla="*/ 0 h 221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9667" h="2213703">
                  <a:moveTo>
                    <a:pt x="5767" y="0"/>
                  </a:moveTo>
                  <a:lnTo>
                    <a:pt x="1609667" y="2207578"/>
                  </a:lnTo>
                  <a:lnTo>
                    <a:pt x="1609667" y="2213703"/>
                  </a:lnTo>
                  <a:lnTo>
                    <a:pt x="1603842" y="2211811"/>
                  </a:lnTo>
                  <a:lnTo>
                    <a:pt x="0" y="4312"/>
                  </a:lnTo>
                  <a:lnTo>
                    <a:pt x="57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 83"/>
            <p:cNvSpPr/>
            <p:nvPr/>
          </p:nvSpPr>
          <p:spPr>
            <a:xfrm>
              <a:off x="6100625" y="2577794"/>
              <a:ext cx="2604743" cy="851206"/>
            </a:xfrm>
            <a:custGeom>
              <a:avLst/>
              <a:gdLst>
                <a:gd name="connsiteX0" fmla="*/ 2602267 w 2604743"/>
                <a:gd name="connsiteY0" fmla="*/ 0 h 851206"/>
                <a:gd name="connsiteX1" fmla="*/ 2604743 w 2604743"/>
                <a:gd name="connsiteY1" fmla="*/ 6767 h 851206"/>
                <a:gd name="connsiteX2" fmla="*/ 5825 w 2604743"/>
                <a:gd name="connsiteY2" fmla="*/ 851206 h 851206"/>
                <a:gd name="connsiteX3" fmla="*/ 0 w 2604743"/>
                <a:gd name="connsiteY3" fmla="*/ 849314 h 851206"/>
                <a:gd name="connsiteX4" fmla="*/ 3600 w 2604743"/>
                <a:gd name="connsiteY4" fmla="*/ 844359 h 851206"/>
                <a:gd name="connsiteX5" fmla="*/ 2602267 w 2604743"/>
                <a:gd name="connsiteY5" fmla="*/ 0 h 85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743" h="851206">
                  <a:moveTo>
                    <a:pt x="2602267" y="0"/>
                  </a:moveTo>
                  <a:lnTo>
                    <a:pt x="2604743" y="6767"/>
                  </a:lnTo>
                  <a:lnTo>
                    <a:pt x="5825" y="851206"/>
                  </a:lnTo>
                  <a:lnTo>
                    <a:pt x="0" y="849314"/>
                  </a:lnTo>
                  <a:lnTo>
                    <a:pt x="3600" y="844359"/>
                  </a:lnTo>
                  <a:lnTo>
                    <a:pt x="26022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 84"/>
            <p:cNvSpPr/>
            <p:nvPr/>
          </p:nvSpPr>
          <p:spPr>
            <a:xfrm>
              <a:off x="3486376" y="2578492"/>
              <a:ext cx="2602599" cy="850509"/>
            </a:xfrm>
            <a:custGeom>
              <a:avLst/>
              <a:gdLst>
                <a:gd name="connsiteX0" fmla="*/ 2477 w 2602599"/>
                <a:gd name="connsiteY0" fmla="*/ 0 h 850509"/>
                <a:gd name="connsiteX1" fmla="*/ 2598999 w 2602599"/>
                <a:gd name="connsiteY1" fmla="*/ 843662 h 850509"/>
                <a:gd name="connsiteX2" fmla="*/ 2602599 w 2602599"/>
                <a:gd name="connsiteY2" fmla="*/ 848617 h 850509"/>
                <a:gd name="connsiteX3" fmla="*/ 2596774 w 2602599"/>
                <a:gd name="connsiteY3" fmla="*/ 850509 h 850509"/>
                <a:gd name="connsiteX4" fmla="*/ 0 w 2602599"/>
                <a:gd name="connsiteY4" fmla="*/ 6767 h 850509"/>
                <a:gd name="connsiteX5" fmla="*/ 2477 w 2602599"/>
                <a:gd name="connsiteY5" fmla="*/ 0 h 85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2599" h="850509">
                  <a:moveTo>
                    <a:pt x="2477" y="0"/>
                  </a:moveTo>
                  <a:lnTo>
                    <a:pt x="2598999" y="843662"/>
                  </a:lnTo>
                  <a:lnTo>
                    <a:pt x="2602599" y="848617"/>
                  </a:lnTo>
                  <a:lnTo>
                    <a:pt x="2596774" y="850509"/>
                  </a:lnTo>
                  <a:lnTo>
                    <a:pt x="0" y="6767"/>
                  </a:lnTo>
                  <a:lnTo>
                    <a:pt x="247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 85"/>
            <p:cNvSpPr/>
            <p:nvPr/>
          </p:nvSpPr>
          <p:spPr>
            <a:xfrm>
              <a:off x="6093426" y="3422875"/>
              <a:ext cx="2751" cy="2340"/>
            </a:xfrm>
            <a:custGeom>
              <a:avLst/>
              <a:gdLst>
                <a:gd name="connsiteX0" fmla="*/ 1375 w 2751"/>
                <a:gd name="connsiteY0" fmla="*/ 0 h 2340"/>
                <a:gd name="connsiteX1" fmla="*/ 2751 w 2751"/>
                <a:gd name="connsiteY1" fmla="*/ 1893 h 2340"/>
                <a:gd name="connsiteX2" fmla="*/ 1375 w 2751"/>
                <a:gd name="connsiteY2" fmla="*/ 2340 h 2340"/>
                <a:gd name="connsiteX3" fmla="*/ 0 w 2751"/>
                <a:gd name="connsiteY3" fmla="*/ 1893 h 2340"/>
                <a:gd name="connsiteX4" fmla="*/ 1375 w 2751"/>
                <a:gd name="connsiteY4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" h="2340">
                  <a:moveTo>
                    <a:pt x="1375" y="0"/>
                  </a:moveTo>
                  <a:lnTo>
                    <a:pt x="2751" y="1893"/>
                  </a:lnTo>
                  <a:lnTo>
                    <a:pt x="1375" y="2340"/>
                  </a:lnTo>
                  <a:lnTo>
                    <a:pt x="0" y="1893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 86"/>
            <p:cNvSpPr/>
            <p:nvPr/>
          </p:nvSpPr>
          <p:spPr>
            <a:xfrm>
              <a:off x="6091201" y="3424045"/>
              <a:ext cx="2225" cy="2340"/>
            </a:xfrm>
            <a:custGeom>
              <a:avLst/>
              <a:gdLst>
                <a:gd name="connsiteX0" fmla="*/ 0 w 2225"/>
                <a:gd name="connsiteY0" fmla="*/ 0 h 2340"/>
                <a:gd name="connsiteX1" fmla="*/ 2225 w 2225"/>
                <a:gd name="connsiteY1" fmla="*/ 723 h 2340"/>
                <a:gd name="connsiteX2" fmla="*/ 1375 w 2225"/>
                <a:gd name="connsiteY2" fmla="*/ 1893 h 2340"/>
                <a:gd name="connsiteX3" fmla="*/ 0 w 2225"/>
                <a:gd name="connsiteY3" fmla="*/ 2340 h 2340"/>
                <a:gd name="connsiteX4" fmla="*/ 0 w 2225"/>
                <a:gd name="connsiteY4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340">
                  <a:moveTo>
                    <a:pt x="0" y="0"/>
                  </a:moveTo>
                  <a:lnTo>
                    <a:pt x="2225" y="723"/>
                  </a:lnTo>
                  <a:lnTo>
                    <a:pt x="1375" y="1893"/>
                  </a:lnTo>
                  <a:lnTo>
                    <a:pt x="0" y="2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 87"/>
            <p:cNvSpPr/>
            <p:nvPr/>
          </p:nvSpPr>
          <p:spPr>
            <a:xfrm>
              <a:off x="6096176" y="3424045"/>
              <a:ext cx="2224" cy="2340"/>
            </a:xfrm>
            <a:custGeom>
              <a:avLst/>
              <a:gdLst>
                <a:gd name="connsiteX0" fmla="*/ 2224 w 2224"/>
                <a:gd name="connsiteY0" fmla="*/ 0 h 2340"/>
                <a:gd name="connsiteX1" fmla="*/ 2224 w 2224"/>
                <a:gd name="connsiteY1" fmla="*/ 2340 h 2340"/>
                <a:gd name="connsiteX2" fmla="*/ 849 w 2224"/>
                <a:gd name="connsiteY2" fmla="*/ 1893 h 2340"/>
                <a:gd name="connsiteX3" fmla="*/ 0 w 2224"/>
                <a:gd name="connsiteY3" fmla="*/ 723 h 2340"/>
                <a:gd name="connsiteX4" fmla="*/ 2224 w 2224"/>
                <a:gd name="connsiteY4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4" h="2340">
                  <a:moveTo>
                    <a:pt x="2224" y="0"/>
                  </a:moveTo>
                  <a:lnTo>
                    <a:pt x="2224" y="2340"/>
                  </a:lnTo>
                  <a:lnTo>
                    <a:pt x="849" y="1893"/>
                  </a:lnTo>
                  <a:lnTo>
                    <a:pt x="0" y="723"/>
                  </a:lnTo>
                  <a:lnTo>
                    <a:pt x="2224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 88"/>
            <p:cNvSpPr/>
            <p:nvPr/>
          </p:nvSpPr>
          <p:spPr>
            <a:xfrm>
              <a:off x="6091200" y="3425216"/>
              <a:ext cx="7200" cy="7571"/>
            </a:xfrm>
            <a:custGeom>
              <a:avLst/>
              <a:gdLst>
                <a:gd name="connsiteX0" fmla="*/ 3600 w 7200"/>
                <a:gd name="connsiteY0" fmla="*/ 0 h 7571"/>
                <a:gd name="connsiteX1" fmla="*/ 5825 w 7200"/>
                <a:gd name="connsiteY1" fmla="*/ 723 h 7571"/>
                <a:gd name="connsiteX2" fmla="*/ 7200 w 7200"/>
                <a:gd name="connsiteY2" fmla="*/ 2615 h 7571"/>
                <a:gd name="connsiteX3" fmla="*/ 7200 w 7200"/>
                <a:gd name="connsiteY3" fmla="*/ 4955 h 7571"/>
                <a:gd name="connsiteX4" fmla="*/ 5825 w 7200"/>
                <a:gd name="connsiteY4" fmla="*/ 6848 h 7571"/>
                <a:gd name="connsiteX5" fmla="*/ 3600 w 7200"/>
                <a:gd name="connsiteY5" fmla="*/ 7571 h 7571"/>
                <a:gd name="connsiteX6" fmla="*/ 1375 w 7200"/>
                <a:gd name="connsiteY6" fmla="*/ 6848 h 7571"/>
                <a:gd name="connsiteX7" fmla="*/ 0 w 7200"/>
                <a:gd name="connsiteY7" fmla="*/ 4955 h 7571"/>
                <a:gd name="connsiteX8" fmla="*/ 0 w 7200"/>
                <a:gd name="connsiteY8" fmla="*/ 2615 h 7571"/>
                <a:gd name="connsiteX9" fmla="*/ 1375 w 7200"/>
                <a:gd name="connsiteY9" fmla="*/ 723 h 7571"/>
                <a:gd name="connsiteX10" fmla="*/ 3600 w 7200"/>
                <a:gd name="connsiteY10" fmla="*/ 0 h 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00" h="7571">
                  <a:moveTo>
                    <a:pt x="3600" y="0"/>
                  </a:moveTo>
                  <a:lnTo>
                    <a:pt x="5825" y="723"/>
                  </a:lnTo>
                  <a:lnTo>
                    <a:pt x="7200" y="2615"/>
                  </a:lnTo>
                  <a:lnTo>
                    <a:pt x="7200" y="4955"/>
                  </a:lnTo>
                  <a:lnTo>
                    <a:pt x="5825" y="6848"/>
                  </a:lnTo>
                  <a:lnTo>
                    <a:pt x="3600" y="7571"/>
                  </a:lnTo>
                  <a:lnTo>
                    <a:pt x="1375" y="6848"/>
                  </a:lnTo>
                  <a:lnTo>
                    <a:pt x="0" y="4955"/>
                  </a:lnTo>
                  <a:lnTo>
                    <a:pt x="0" y="2615"/>
                  </a:lnTo>
                  <a:lnTo>
                    <a:pt x="1375" y="723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 89"/>
            <p:cNvSpPr/>
            <p:nvPr/>
          </p:nvSpPr>
          <p:spPr>
            <a:xfrm>
              <a:off x="6088976" y="3426386"/>
              <a:ext cx="2225" cy="2615"/>
            </a:xfrm>
            <a:custGeom>
              <a:avLst/>
              <a:gdLst>
                <a:gd name="connsiteX0" fmla="*/ 2225 w 2225"/>
                <a:gd name="connsiteY0" fmla="*/ 0 h 2615"/>
                <a:gd name="connsiteX1" fmla="*/ 2225 w 2225"/>
                <a:gd name="connsiteY1" fmla="*/ 1445 h 2615"/>
                <a:gd name="connsiteX2" fmla="*/ 1375 w 2225"/>
                <a:gd name="connsiteY2" fmla="*/ 2615 h 2615"/>
                <a:gd name="connsiteX3" fmla="*/ 0 w 2225"/>
                <a:gd name="connsiteY3" fmla="*/ 723 h 2615"/>
                <a:gd name="connsiteX4" fmla="*/ 2225 w 2225"/>
                <a:gd name="connsiteY4" fmla="*/ 0 h 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615">
                  <a:moveTo>
                    <a:pt x="2225" y="0"/>
                  </a:moveTo>
                  <a:lnTo>
                    <a:pt x="2225" y="1445"/>
                  </a:lnTo>
                  <a:lnTo>
                    <a:pt x="1375" y="2615"/>
                  </a:lnTo>
                  <a:lnTo>
                    <a:pt x="0" y="723"/>
                  </a:lnTo>
                  <a:lnTo>
                    <a:pt x="22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 90"/>
            <p:cNvSpPr/>
            <p:nvPr/>
          </p:nvSpPr>
          <p:spPr>
            <a:xfrm>
              <a:off x="6098401" y="3426386"/>
              <a:ext cx="2225" cy="2615"/>
            </a:xfrm>
            <a:custGeom>
              <a:avLst/>
              <a:gdLst>
                <a:gd name="connsiteX0" fmla="*/ 0 w 2225"/>
                <a:gd name="connsiteY0" fmla="*/ 0 h 2615"/>
                <a:gd name="connsiteX1" fmla="*/ 2225 w 2225"/>
                <a:gd name="connsiteY1" fmla="*/ 723 h 2615"/>
                <a:gd name="connsiteX2" fmla="*/ 850 w 2225"/>
                <a:gd name="connsiteY2" fmla="*/ 2615 h 2615"/>
                <a:gd name="connsiteX3" fmla="*/ 0 w 2225"/>
                <a:gd name="connsiteY3" fmla="*/ 1445 h 2615"/>
                <a:gd name="connsiteX4" fmla="*/ 0 w 2225"/>
                <a:gd name="connsiteY4" fmla="*/ 0 h 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615">
                  <a:moveTo>
                    <a:pt x="0" y="0"/>
                  </a:moveTo>
                  <a:lnTo>
                    <a:pt x="2225" y="723"/>
                  </a:lnTo>
                  <a:lnTo>
                    <a:pt x="850" y="2615"/>
                  </a:lnTo>
                  <a:lnTo>
                    <a:pt x="0" y="14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 91"/>
            <p:cNvSpPr/>
            <p:nvPr/>
          </p:nvSpPr>
          <p:spPr>
            <a:xfrm>
              <a:off x="6088976" y="3429000"/>
              <a:ext cx="2225" cy="2616"/>
            </a:xfrm>
            <a:custGeom>
              <a:avLst/>
              <a:gdLst>
                <a:gd name="connsiteX0" fmla="*/ 1375 w 2225"/>
                <a:gd name="connsiteY0" fmla="*/ 0 h 2616"/>
                <a:gd name="connsiteX1" fmla="*/ 2225 w 2225"/>
                <a:gd name="connsiteY1" fmla="*/ 1170 h 2616"/>
                <a:gd name="connsiteX2" fmla="*/ 2225 w 2225"/>
                <a:gd name="connsiteY2" fmla="*/ 2616 h 2616"/>
                <a:gd name="connsiteX3" fmla="*/ 0 w 2225"/>
                <a:gd name="connsiteY3" fmla="*/ 1893 h 2616"/>
                <a:gd name="connsiteX4" fmla="*/ 1375 w 2225"/>
                <a:gd name="connsiteY4" fmla="*/ 0 h 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616">
                  <a:moveTo>
                    <a:pt x="1375" y="0"/>
                  </a:moveTo>
                  <a:lnTo>
                    <a:pt x="2225" y="1170"/>
                  </a:lnTo>
                  <a:lnTo>
                    <a:pt x="2225" y="2616"/>
                  </a:lnTo>
                  <a:lnTo>
                    <a:pt x="0" y="1893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 92"/>
            <p:cNvSpPr/>
            <p:nvPr/>
          </p:nvSpPr>
          <p:spPr>
            <a:xfrm>
              <a:off x="6098401" y="3429000"/>
              <a:ext cx="2225" cy="2616"/>
            </a:xfrm>
            <a:custGeom>
              <a:avLst/>
              <a:gdLst>
                <a:gd name="connsiteX0" fmla="*/ 850 w 2225"/>
                <a:gd name="connsiteY0" fmla="*/ 0 h 2616"/>
                <a:gd name="connsiteX1" fmla="*/ 2225 w 2225"/>
                <a:gd name="connsiteY1" fmla="*/ 1893 h 2616"/>
                <a:gd name="connsiteX2" fmla="*/ 0 w 2225"/>
                <a:gd name="connsiteY2" fmla="*/ 2616 h 2616"/>
                <a:gd name="connsiteX3" fmla="*/ 0 w 2225"/>
                <a:gd name="connsiteY3" fmla="*/ 1170 h 2616"/>
                <a:gd name="connsiteX4" fmla="*/ 850 w 2225"/>
                <a:gd name="connsiteY4" fmla="*/ 0 h 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616">
                  <a:moveTo>
                    <a:pt x="850" y="0"/>
                  </a:moveTo>
                  <a:lnTo>
                    <a:pt x="2225" y="1893"/>
                  </a:lnTo>
                  <a:lnTo>
                    <a:pt x="0" y="2616"/>
                  </a:lnTo>
                  <a:lnTo>
                    <a:pt x="0" y="117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 93"/>
            <p:cNvSpPr/>
            <p:nvPr/>
          </p:nvSpPr>
          <p:spPr>
            <a:xfrm>
              <a:off x="3486377" y="3429001"/>
              <a:ext cx="2602598" cy="850509"/>
            </a:xfrm>
            <a:custGeom>
              <a:avLst/>
              <a:gdLst>
                <a:gd name="connsiteX0" fmla="*/ 2596773 w 2602598"/>
                <a:gd name="connsiteY0" fmla="*/ 0 h 850509"/>
                <a:gd name="connsiteX1" fmla="*/ 2602598 w 2602598"/>
                <a:gd name="connsiteY1" fmla="*/ 1893 h 850509"/>
                <a:gd name="connsiteX2" fmla="*/ 2598998 w 2602598"/>
                <a:gd name="connsiteY2" fmla="*/ 6848 h 850509"/>
                <a:gd name="connsiteX3" fmla="*/ 2476 w 2602598"/>
                <a:gd name="connsiteY3" fmla="*/ 850509 h 850509"/>
                <a:gd name="connsiteX4" fmla="*/ 0 w 2602598"/>
                <a:gd name="connsiteY4" fmla="*/ 843744 h 850509"/>
                <a:gd name="connsiteX5" fmla="*/ 2596773 w 2602598"/>
                <a:gd name="connsiteY5" fmla="*/ 0 h 85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2598" h="850509">
                  <a:moveTo>
                    <a:pt x="2596773" y="0"/>
                  </a:moveTo>
                  <a:lnTo>
                    <a:pt x="2602598" y="1893"/>
                  </a:lnTo>
                  <a:lnTo>
                    <a:pt x="2598998" y="6848"/>
                  </a:lnTo>
                  <a:lnTo>
                    <a:pt x="2476" y="850509"/>
                  </a:lnTo>
                  <a:lnTo>
                    <a:pt x="0" y="843744"/>
                  </a:lnTo>
                  <a:lnTo>
                    <a:pt x="2596773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 94"/>
            <p:cNvSpPr/>
            <p:nvPr/>
          </p:nvSpPr>
          <p:spPr>
            <a:xfrm>
              <a:off x="6100625" y="3429000"/>
              <a:ext cx="2604743" cy="851206"/>
            </a:xfrm>
            <a:custGeom>
              <a:avLst/>
              <a:gdLst>
                <a:gd name="connsiteX0" fmla="*/ 5825 w 2604743"/>
                <a:gd name="connsiteY0" fmla="*/ 0 h 851206"/>
                <a:gd name="connsiteX1" fmla="*/ 2604743 w 2604743"/>
                <a:gd name="connsiteY1" fmla="*/ 844441 h 851206"/>
                <a:gd name="connsiteX2" fmla="*/ 2602267 w 2604743"/>
                <a:gd name="connsiteY2" fmla="*/ 851206 h 851206"/>
                <a:gd name="connsiteX3" fmla="*/ 3600 w 2604743"/>
                <a:gd name="connsiteY3" fmla="*/ 6848 h 851206"/>
                <a:gd name="connsiteX4" fmla="*/ 0 w 2604743"/>
                <a:gd name="connsiteY4" fmla="*/ 1893 h 851206"/>
                <a:gd name="connsiteX5" fmla="*/ 5825 w 2604743"/>
                <a:gd name="connsiteY5" fmla="*/ 0 h 85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743" h="851206">
                  <a:moveTo>
                    <a:pt x="5825" y="0"/>
                  </a:moveTo>
                  <a:lnTo>
                    <a:pt x="2604743" y="844441"/>
                  </a:lnTo>
                  <a:lnTo>
                    <a:pt x="2602267" y="851206"/>
                  </a:lnTo>
                  <a:lnTo>
                    <a:pt x="3600" y="6848"/>
                  </a:lnTo>
                  <a:lnTo>
                    <a:pt x="0" y="1893"/>
                  </a:lnTo>
                  <a:lnTo>
                    <a:pt x="58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 95"/>
            <p:cNvSpPr/>
            <p:nvPr/>
          </p:nvSpPr>
          <p:spPr>
            <a:xfrm>
              <a:off x="6091201" y="3431617"/>
              <a:ext cx="2225" cy="2339"/>
            </a:xfrm>
            <a:custGeom>
              <a:avLst/>
              <a:gdLst>
                <a:gd name="connsiteX0" fmla="*/ 0 w 2225"/>
                <a:gd name="connsiteY0" fmla="*/ 0 h 2339"/>
                <a:gd name="connsiteX1" fmla="*/ 1375 w 2225"/>
                <a:gd name="connsiteY1" fmla="*/ 447 h 2339"/>
                <a:gd name="connsiteX2" fmla="*/ 2225 w 2225"/>
                <a:gd name="connsiteY2" fmla="*/ 1616 h 2339"/>
                <a:gd name="connsiteX3" fmla="*/ 0 w 2225"/>
                <a:gd name="connsiteY3" fmla="*/ 2339 h 2339"/>
                <a:gd name="connsiteX4" fmla="*/ 0 w 2225"/>
                <a:gd name="connsiteY4" fmla="*/ 0 h 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339">
                  <a:moveTo>
                    <a:pt x="0" y="0"/>
                  </a:moveTo>
                  <a:lnTo>
                    <a:pt x="1375" y="447"/>
                  </a:lnTo>
                  <a:lnTo>
                    <a:pt x="2225" y="1616"/>
                  </a:lnTo>
                  <a:lnTo>
                    <a:pt x="0" y="2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 96"/>
            <p:cNvSpPr/>
            <p:nvPr/>
          </p:nvSpPr>
          <p:spPr>
            <a:xfrm>
              <a:off x="6096176" y="3431617"/>
              <a:ext cx="2224" cy="2339"/>
            </a:xfrm>
            <a:custGeom>
              <a:avLst/>
              <a:gdLst>
                <a:gd name="connsiteX0" fmla="*/ 2224 w 2224"/>
                <a:gd name="connsiteY0" fmla="*/ 0 h 2339"/>
                <a:gd name="connsiteX1" fmla="*/ 2224 w 2224"/>
                <a:gd name="connsiteY1" fmla="*/ 2339 h 2339"/>
                <a:gd name="connsiteX2" fmla="*/ 0 w 2224"/>
                <a:gd name="connsiteY2" fmla="*/ 1616 h 2339"/>
                <a:gd name="connsiteX3" fmla="*/ 849 w 2224"/>
                <a:gd name="connsiteY3" fmla="*/ 447 h 2339"/>
                <a:gd name="connsiteX4" fmla="*/ 2224 w 2224"/>
                <a:gd name="connsiteY4" fmla="*/ 0 h 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4" h="2339">
                  <a:moveTo>
                    <a:pt x="2224" y="0"/>
                  </a:moveTo>
                  <a:lnTo>
                    <a:pt x="2224" y="2339"/>
                  </a:lnTo>
                  <a:lnTo>
                    <a:pt x="0" y="1616"/>
                  </a:lnTo>
                  <a:lnTo>
                    <a:pt x="849" y="447"/>
                  </a:lnTo>
                  <a:lnTo>
                    <a:pt x="2224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 97"/>
            <p:cNvSpPr/>
            <p:nvPr/>
          </p:nvSpPr>
          <p:spPr>
            <a:xfrm>
              <a:off x="6093426" y="3432787"/>
              <a:ext cx="2751" cy="2339"/>
            </a:xfrm>
            <a:custGeom>
              <a:avLst/>
              <a:gdLst>
                <a:gd name="connsiteX0" fmla="*/ 1375 w 2751"/>
                <a:gd name="connsiteY0" fmla="*/ 0 h 2339"/>
                <a:gd name="connsiteX1" fmla="*/ 2751 w 2751"/>
                <a:gd name="connsiteY1" fmla="*/ 446 h 2339"/>
                <a:gd name="connsiteX2" fmla="*/ 1375 w 2751"/>
                <a:gd name="connsiteY2" fmla="*/ 2339 h 2339"/>
                <a:gd name="connsiteX3" fmla="*/ 0 w 2751"/>
                <a:gd name="connsiteY3" fmla="*/ 446 h 2339"/>
                <a:gd name="connsiteX4" fmla="*/ 1375 w 2751"/>
                <a:gd name="connsiteY4" fmla="*/ 0 h 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" h="2339">
                  <a:moveTo>
                    <a:pt x="1375" y="0"/>
                  </a:moveTo>
                  <a:lnTo>
                    <a:pt x="2751" y="446"/>
                  </a:lnTo>
                  <a:lnTo>
                    <a:pt x="1375" y="2339"/>
                  </a:lnTo>
                  <a:lnTo>
                    <a:pt x="0" y="446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 98"/>
            <p:cNvSpPr/>
            <p:nvPr/>
          </p:nvSpPr>
          <p:spPr>
            <a:xfrm>
              <a:off x="4481533" y="3433955"/>
              <a:ext cx="1609667" cy="2213704"/>
            </a:xfrm>
            <a:custGeom>
              <a:avLst/>
              <a:gdLst>
                <a:gd name="connsiteX0" fmla="*/ 1609667 w 1609667"/>
                <a:gd name="connsiteY0" fmla="*/ 0 h 2213704"/>
                <a:gd name="connsiteX1" fmla="*/ 1609667 w 1609667"/>
                <a:gd name="connsiteY1" fmla="*/ 6125 h 2213704"/>
                <a:gd name="connsiteX2" fmla="*/ 5768 w 1609667"/>
                <a:gd name="connsiteY2" fmla="*/ 2213704 h 2213704"/>
                <a:gd name="connsiteX3" fmla="*/ 0 w 1609667"/>
                <a:gd name="connsiteY3" fmla="*/ 2209391 h 2213704"/>
                <a:gd name="connsiteX4" fmla="*/ 1603842 w 1609667"/>
                <a:gd name="connsiteY4" fmla="*/ 1893 h 2213704"/>
                <a:gd name="connsiteX5" fmla="*/ 1609667 w 1609667"/>
                <a:gd name="connsiteY5" fmla="*/ 0 h 221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9667" h="2213704">
                  <a:moveTo>
                    <a:pt x="1609667" y="0"/>
                  </a:moveTo>
                  <a:lnTo>
                    <a:pt x="1609667" y="6125"/>
                  </a:lnTo>
                  <a:lnTo>
                    <a:pt x="5768" y="2213704"/>
                  </a:lnTo>
                  <a:lnTo>
                    <a:pt x="0" y="2209391"/>
                  </a:lnTo>
                  <a:lnTo>
                    <a:pt x="1603842" y="1893"/>
                  </a:lnTo>
                  <a:lnTo>
                    <a:pt x="16096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 99"/>
            <p:cNvSpPr/>
            <p:nvPr/>
          </p:nvSpPr>
          <p:spPr>
            <a:xfrm>
              <a:off x="6098400" y="3433956"/>
              <a:ext cx="1610511" cy="2214867"/>
            </a:xfrm>
            <a:custGeom>
              <a:avLst/>
              <a:gdLst>
                <a:gd name="connsiteX0" fmla="*/ 0 w 1610511"/>
                <a:gd name="connsiteY0" fmla="*/ 0 h 2214867"/>
                <a:gd name="connsiteX1" fmla="*/ 5825 w 1610511"/>
                <a:gd name="connsiteY1" fmla="*/ 1893 h 2214867"/>
                <a:gd name="connsiteX2" fmla="*/ 1610511 w 1610511"/>
                <a:gd name="connsiteY2" fmla="*/ 2210554 h 2214867"/>
                <a:gd name="connsiteX3" fmla="*/ 1604744 w 1610511"/>
                <a:gd name="connsiteY3" fmla="*/ 2214867 h 2214867"/>
                <a:gd name="connsiteX4" fmla="*/ 0 w 1610511"/>
                <a:gd name="connsiteY4" fmla="*/ 6125 h 2214867"/>
                <a:gd name="connsiteX5" fmla="*/ 0 w 1610511"/>
                <a:gd name="connsiteY5" fmla="*/ 0 h 2214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511" h="2214867">
                  <a:moveTo>
                    <a:pt x="0" y="0"/>
                  </a:moveTo>
                  <a:lnTo>
                    <a:pt x="5825" y="1893"/>
                  </a:lnTo>
                  <a:lnTo>
                    <a:pt x="1610511" y="2210554"/>
                  </a:lnTo>
                  <a:lnTo>
                    <a:pt x="1604744" y="2214867"/>
                  </a:lnTo>
                  <a:lnTo>
                    <a:pt x="0" y="6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 100"/>
            <p:cNvSpPr/>
            <p:nvPr/>
          </p:nvSpPr>
          <p:spPr>
            <a:xfrm>
              <a:off x="6091200" y="3435126"/>
              <a:ext cx="7200" cy="2737075"/>
            </a:xfrm>
            <a:custGeom>
              <a:avLst/>
              <a:gdLst>
                <a:gd name="connsiteX0" fmla="*/ 3600 w 7200"/>
                <a:gd name="connsiteY0" fmla="*/ 0 h 2737075"/>
                <a:gd name="connsiteX1" fmla="*/ 7200 w 7200"/>
                <a:gd name="connsiteY1" fmla="*/ 4955 h 2737075"/>
                <a:gd name="connsiteX2" fmla="*/ 7200 w 7200"/>
                <a:gd name="connsiteY2" fmla="*/ 2736954 h 2737075"/>
                <a:gd name="connsiteX3" fmla="*/ 4800 w 7200"/>
                <a:gd name="connsiteY3" fmla="*/ 2737075 h 2737075"/>
                <a:gd name="connsiteX4" fmla="*/ 0 w 7200"/>
                <a:gd name="connsiteY4" fmla="*/ 2736833 h 2737075"/>
                <a:gd name="connsiteX5" fmla="*/ 0 w 7200"/>
                <a:gd name="connsiteY5" fmla="*/ 4955 h 2737075"/>
                <a:gd name="connsiteX6" fmla="*/ 3600 w 7200"/>
                <a:gd name="connsiteY6" fmla="*/ 0 h 273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" h="2737075">
                  <a:moveTo>
                    <a:pt x="3600" y="0"/>
                  </a:moveTo>
                  <a:lnTo>
                    <a:pt x="7200" y="4955"/>
                  </a:lnTo>
                  <a:lnTo>
                    <a:pt x="7200" y="2736954"/>
                  </a:lnTo>
                  <a:lnTo>
                    <a:pt x="4800" y="2737075"/>
                  </a:lnTo>
                  <a:lnTo>
                    <a:pt x="0" y="2736833"/>
                  </a:lnTo>
                  <a:lnTo>
                    <a:pt x="0" y="4955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 101"/>
            <p:cNvSpPr/>
            <p:nvPr/>
          </p:nvSpPr>
          <p:spPr>
            <a:xfrm>
              <a:off x="6098400" y="685922"/>
              <a:ext cx="1604745" cy="2731999"/>
            </a:xfrm>
            <a:custGeom>
              <a:avLst/>
              <a:gdLst>
                <a:gd name="connsiteX0" fmla="*/ 0 w 1604745"/>
                <a:gd name="connsiteY0" fmla="*/ 0 h 2731999"/>
                <a:gd name="connsiteX1" fmla="*/ 278076 w 1604745"/>
                <a:gd name="connsiteY1" fmla="*/ 14042 h 2731999"/>
                <a:gd name="connsiteX2" fmla="*/ 1531349 w 1604745"/>
                <a:gd name="connsiteY2" fmla="*/ 468374 h 2731999"/>
                <a:gd name="connsiteX3" fmla="*/ 1604745 w 1604745"/>
                <a:gd name="connsiteY3" fmla="*/ 523258 h 2731999"/>
                <a:gd name="connsiteX4" fmla="*/ 0 w 1604745"/>
                <a:gd name="connsiteY4" fmla="*/ 2731999 h 2731999"/>
                <a:gd name="connsiteX5" fmla="*/ 0 w 1604745"/>
                <a:gd name="connsiteY5" fmla="*/ 0 h 273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4745" h="2731999">
                  <a:moveTo>
                    <a:pt x="0" y="0"/>
                  </a:moveTo>
                  <a:lnTo>
                    <a:pt x="278076" y="14042"/>
                  </a:lnTo>
                  <a:cubicBezTo>
                    <a:pt x="739168" y="60868"/>
                    <a:pt x="1166502" y="221888"/>
                    <a:pt x="1531349" y="468374"/>
                  </a:cubicBezTo>
                  <a:lnTo>
                    <a:pt x="1604745" y="523258"/>
                  </a:lnTo>
                  <a:lnTo>
                    <a:pt x="0" y="2731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 102"/>
            <p:cNvSpPr/>
            <p:nvPr/>
          </p:nvSpPr>
          <p:spPr>
            <a:xfrm>
              <a:off x="4487300" y="686042"/>
              <a:ext cx="1603900" cy="2731878"/>
            </a:xfrm>
            <a:custGeom>
              <a:avLst/>
              <a:gdLst>
                <a:gd name="connsiteX0" fmla="*/ 1603900 w 1603900"/>
                <a:gd name="connsiteY0" fmla="*/ 0 h 2731878"/>
                <a:gd name="connsiteX1" fmla="*/ 1603900 w 1603900"/>
                <a:gd name="connsiteY1" fmla="*/ 2731878 h 2731878"/>
                <a:gd name="connsiteX2" fmla="*/ 0 w 1603900"/>
                <a:gd name="connsiteY2" fmla="*/ 524300 h 2731878"/>
                <a:gd name="connsiteX3" fmla="*/ 74951 w 1603900"/>
                <a:gd name="connsiteY3" fmla="*/ 468253 h 2731878"/>
                <a:gd name="connsiteX4" fmla="*/ 1328224 w 1603900"/>
                <a:gd name="connsiteY4" fmla="*/ 13921 h 2731878"/>
                <a:gd name="connsiteX5" fmla="*/ 1603900 w 1603900"/>
                <a:gd name="connsiteY5" fmla="*/ 0 h 273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900" h="2731878">
                  <a:moveTo>
                    <a:pt x="1603900" y="0"/>
                  </a:moveTo>
                  <a:lnTo>
                    <a:pt x="1603900" y="2731878"/>
                  </a:lnTo>
                  <a:lnTo>
                    <a:pt x="0" y="524300"/>
                  </a:lnTo>
                  <a:lnTo>
                    <a:pt x="74951" y="468253"/>
                  </a:lnTo>
                  <a:cubicBezTo>
                    <a:pt x="439798" y="221767"/>
                    <a:pt x="867132" y="60747"/>
                    <a:pt x="1328224" y="13921"/>
                  </a:cubicBezTo>
                  <a:lnTo>
                    <a:pt x="1603900" y="0"/>
                  </a:lnTo>
                  <a:close/>
                </a:path>
              </a:pathLst>
            </a:custGeom>
            <a:solidFill>
              <a:srgbClr val="7030A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 103"/>
            <p:cNvSpPr/>
            <p:nvPr/>
          </p:nvSpPr>
          <p:spPr>
            <a:xfrm>
              <a:off x="6104225" y="1213491"/>
              <a:ext cx="2598667" cy="2208662"/>
            </a:xfrm>
            <a:custGeom>
              <a:avLst/>
              <a:gdLst>
                <a:gd name="connsiteX0" fmla="*/ 1604686 w 2598667"/>
                <a:gd name="connsiteY0" fmla="*/ 0 h 2208662"/>
                <a:gd name="connsiteX1" fmla="*/ 1736705 w 2598667"/>
                <a:gd name="connsiteY1" fmla="*/ 98722 h 2208662"/>
                <a:gd name="connsiteX2" fmla="*/ 2519401 w 2598667"/>
                <a:gd name="connsiteY2" fmla="*/ 1147732 h 2208662"/>
                <a:gd name="connsiteX3" fmla="*/ 2598667 w 2598667"/>
                <a:gd name="connsiteY3" fmla="*/ 1364303 h 2208662"/>
                <a:gd name="connsiteX4" fmla="*/ 0 w 2598667"/>
                <a:gd name="connsiteY4" fmla="*/ 2208662 h 2208662"/>
                <a:gd name="connsiteX5" fmla="*/ 1604686 w 2598667"/>
                <a:gd name="connsiteY5" fmla="*/ 0 h 2208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8667" h="2208662">
                  <a:moveTo>
                    <a:pt x="1604686" y="0"/>
                  </a:moveTo>
                  <a:lnTo>
                    <a:pt x="1736705" y="98722"/>
                  </a:lnTo>
                  <a:cubicBezTo>
                    <a:pt x="2075410" y="378246"/>
                    <a:pt x="2345884" y="737492"/>
                    <a:pt x="2519401" y="1147732"/>
                  </a:cubicBezTo>
                  <a:lnTo>
                    <a:pt x="2598667" y="1364303"/>
                  </a:lnTo>
                  <a:lnTo>
                    <a:pt x="0" y="2208662"/>
                  </a:lnTo>
                  <a:lnTo>
                    <a:pt x="1604686" y="0"/>
                  </a:lnTo>
                  <a:close/>
                </a:path>
              </a:pathLst>
            </a:custGeom>
            <a:solidFill>
              <a:srgbClr val="FF0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 104"/>
            <p:cNvSpPr/>
            <p:nvPr/>
          </p:nvSpPr>
          <p:spPr>
            <a:xfrm>
              <a:off x="3488853" y="1214655"/>
              <a:ext cx="2596522" cy="2207499"/>
            </a:xfrm>
            <a:custGeom>
              <a:avLst/>
              <a:gdLst>
                <a:gd name="connsiteX0" fmla="*/ 992680 w 2596522"/>
                <a:gd name="connsiteY0" fmla="*/ 0 h 2207499"/>
                <a:gd name="connsiteX1" fmla="*/ 2596522 w 2596522"/>
                <a:gd name="connsiteY1" fmla="*/ 2207499 h 2207499"/>
                <a:gd name="connsiteX2" fmla="*/ 0 w 2596522"/>
                <a:gd name="connsiteY2" fmla="*/ 1363837 h 2207499"/>
                <a:gd name="connsiteX3" fmla="*/ 79521 w 2596522"/>
                <a:gd name="connsiteY3" fmla="*/ 1146569 h 2207499"/>
                <a:gd name="connsiteX4" fmla="*/ 862217 w 2596522"/>
                <a:gd name="connsiteY4" fmla="*/ 97559 h 2207499"/>
                <a:gd name="connsiteX5" fmla="*/ 992680 w 2596522"/>
                <a:gd name="connsiteY5" fmla="*/ 0 h 220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522" h="2207499">
                  <a:moveTo>
                    <a:pt x="992680" y="0"/>
                  </a:moveTo>
                  <a:lnTo>
                    <a:pt x="2596522" y="2207499"/>
                  </a:lnTo>
                  <a:lnTo>
                    <a:pt x="0" y="1363837"/>
                  </a:lnTo>
                  <a:lnTo>
                    <a:pt x="79521" y="1146569"/>
                  </a:lnTo>
                  <a:cubicBezTo>
                    <a:pt x="253038" y="736329"/>
                    <a:pt x="523512" y="377083"/>
                    <a:pt x="862217" y="97559"/>
                  </a:cubicBezTo>
                  <a:lnTo>
                    <a:pt x="992680" y="0"/>
                  </a:lnTo>
                  <a:close/>
                </a:path>
              </a:pathLst>
            </a:custGeom>
            <a:solidFill>
              <a:srgbClr val="00206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 105"/>
            <p:cNvSpPr/>
            <p:nvPr/>
          </p:nvSpPr>
          <p:spPr>
            <a:xfrm>
              <a:off x="6106450" y="2584561"/>
              <a:ext cx="2732750" cy="1688880"/>
            </a:xfrm>
            <a:custGeom>
              <a:avLst/>
              <a:gdLst>
                <a:gd name="connsiteX0" fmla="*/ 2598918 w 2732750"/>
                <a:gd name="connsiteY0" fmla="*/ 0 h 1688880"/>
                <a:gd name="connsiteX1" fmla="*/ 2609421 w 2732750"/>
                <a:gd name="connsiteY1" fmla="*/ 28695 h 1688880"/>
                <a:gd name="connsiteX2" fmla="*/ 2732750 w 2732750"/>
                <a:gd name="connsiteY2" fmla="*/ 844439 h 1688880"/>
                <a:gd name="connsiteX3" fmla="*/ 2609421 w 2732750"/>
                <a:gd name="connsiteY3" fmla="*/ 1660183 h 1688880"/>
                <a:gd name="connsiteX4" fmla="*/ 2598918 w 2732750"/>
                <a:gd name="connsiteY4" fmla="*/ 1688880 h 1688880"/>
                <a:gd name="connsiteX5" fmla="*/ 0 w 2732750"/>
                <a:gd name="connsiteY5" fmla="*/ 844439 h 1688880"/>
                <a:gd name="connsiteX6" fmla="*/ 2598918 w 2732750"/>
                <a:gd name="connsiteY6" fmla="*/ 0 h 1688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2750" h="1688880">
                  <a:moveTo>
                    <a:pt x="2598918" y="0"/>
                  </a:moveTo>
                  <a:lnTo>
                    <a:pt x="2609421" y="28695"/>
                  </a:lnTo>
                  <a:cubicBezTo>
                    <a:pt x="2689572" y="286388"/>
                    <a:pt x="2732750" y="560371"/>
                    <a:pt x="2732750" y="844439"/>
                  </a:cubicBezTo>
                  <a:cubicBezTo>
                    <a:pt x="2732750" y="1128507"/>
                    <a:pt x="2689572" y="1402490"/>
                    <a:pt x="2609421" y="1660183"/>
                  </a:cubicBezTo>
                  <a:lnTo>
                    <a:pt x="2598918" y="1688880"/>
                  </a:lnTo>
                  <a:lnTo>
                    <a:pt x="0" y="844439"/>
                  </a:lnTo>
                  <a:lnTo>
                    <a:pt x="2598918" y="0"/>
                  </a:lnTo>
                  <a:close/>
                </a:path>
              </a:pathLst>
            </a:custGeom>
            <a:solidFill>
              <a:srgbClr val="FFC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 106"/>
            <p:cNvSpPr/>
            <p:nvPr/>
          </p:nvSpPr>
          <p:spPr>
            <a:xfrm>
              <a:off x="3352800" y="2585258"/>
              <a:ext cx="2730350" cy="1687486"/>
            </a:xfrm>
            <a:custGeom>
              <a:avLst/>
              <a:gdLst>
                <a:gd name="connsiteX0" fmla="*/ 133576 w 2730350"/>
                <a:gd name="connsiteY0" fmla="*/ 0 h 1687486"/>
                <a:gd name="connsiteX1" fmla="*/ 2730350 w 2730350"/>
                <a:gd name="connsiteY1" fmla="*/ 843742 h 1687486"/>
                <a:gd name="connsiteX2" fmla="*/ 133577 w 2730350"/>
                <a:gd name="connsiteY2" fmla="*/ 1687486 h 1687486"/>
                <a:gd name="connsiteX3" fmla="*/ 123329 w 2730350"/>
                <a:gd name="connsiteY3" fmla="*/ 1659486 h 1687486"/>
                <a:gd name="connsiteX4" fmla="*/ 0 w 2730350"/>
                <a:gd name="connsiteY4" fmla="*/ 843742 h 1687486"/>
                <a:gd name="connsiteX5" fmla="*/ 123329 w 2730350"/>
                <a:gd name="connsiteY5" fmla="*/ 27998 h 1687486"/>
                <a:gd name="connsiteX6" fmla="*/ 133576 w 2730350"/>
                <a:gd name="connsiteY6" fmla="*/ 0 h 1687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0350" h="1687486">
                  <a:moveTo>
                    <a:pt x="133576" y="0"/>
                  </a:moveTo>
                  <a:lnTo>
                    <a:pt x="2730350" y="843742"/>
                  </a:lnTo>
                  <a:lnTo>
                    <a:pt x="133577" y="1687486"/>
                  </a:lnTo>
                  <a:lnTo>
                    <a:pt x="123329" y="1659486"/>
                  </a:lnTo>
                  <a:cubicBezTo>
                    <a:pt x="43178" y="1401793"/>
                    <a:pt x="0" y="1127810"/>
                    <a:pt x="0" y="843742"/>
                  </a:cubicBezTo>
                  <a:cubicBezTo>
                    <a:pt x="0" y="559674"/>
                    <a:pt x="43178" y="285691"/>
                    <a:pt x="123329" y="27998"/>
                  </a:cubicBezTo>
                  <a:lnTo>
                    <a:pt x="133576" y="0"/>
                  </a:lnTo>
                  <a:close/>
                </a:path>
              </a:pathLst>
            </a:custGeom>
            <a:solidFill>
              <a:srgbClr val="0070C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 107"/>
            <p:cNvSpPr/>
            <p:nvPr/>
          </p:nvSpPr>
          <p:spPr>
            <a:xfrm>
              <a:off x="6091200" y="3417920"/>
              <a:ext cx="3600" cy="6848"/>
            </a:xfrm>
            <a:custGeom>
              <a:avLst/>
              <a:gdLst>
                <a:gd name="connsiteX0" fmla="*/ 0 w 3600"/>
                <a:gd name="connsiteY0" fmla="*/ 0 h 6848"/>
                <a:gd name="connsiteX1" fmla="*/ 3600 w 3600"/>
                <a:gd name="connsiteY1" fmla="*/ 4955 h 6848"/>
                <a:gd name="connsiteX2" fmla="*/ 2225 w 3600"/>
                <a:gd name="connsiteY2" fmla="*/ 6848 h 6848"/>
                <a:gd name="connsiteX3" fmla="*/ 0 w 3600"/>
                <a:gd name="connsiteY3" fmla="*/ 6125 h 6848"/>
                <a:gd name="connsiteX4" fmla="*/ 0 w 3600"/>
                <a:gd name="connsiteY4" fmla="*/ 0 h 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" h="6848">
                  <a:moveTo>
                    <a:pt x="0" y="0"/>
                  </a:moveTo>
                  <a:lnTo>
                    <a:pt x="3600" y="4955"/>
                  </a:lnTo>
                  <a:lnTo>
                    <a:pt x="2225" y="6848"/>
                  </a:lnTo>
                  <a:lnTo>
                    <a:pt x="0" y="6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 108"/>
            <p:cNvSpPr/>
            <p:nvPr/>
          </p:nvSpPr>
          <p:spPr>
            <a:xfrm>
              <a:off x="6094800" y="3417920"/>
              <a:ext cx="3600" cy="6848"/>
            </a:xfrm>
            <a:custGeom>
              <a:avLst/>
              <a:gdLst>
                <a:gd name="connsiteX0" fmla="*/ 3600 w 3600"/>
                <a:gd name="connsiteY0" fmla="*/ 0 h 6848"/>
                <a:gd name="connsiteX1" fmla="*/ 3600 w 3600"/>
                <a:gd name="connsiteY1" fmla="*/ 6125 h 6848"/>
                <a:gd name="connsiteX2" fmla="*/ 1376 w 3600"/>
                <a:gd name="connsiteY2" fmla="*/ 6848 h 6848"/>
                <a:gd name="connsiteX3" fmla="*/ 0 w 3600"/>
                <a:gd name="connsiteY3" fmla="*/ 4955 h 6848"/>
                <a:gd name="connsiteX4" fmla="*/ 3600 w 3600"/>
                <a:gd name="connsiteY4" fmla="*/ 0 h 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" h="6848">
                  <a:moveTo>
                    <a:pt x="3600" y="0"/>
                  </a:moveTo>
                  <a:lnTo>
                    <a:pt x="3600" y="6125"/>
                  </a:lnTo>
                  <a:lnTo>
                    <a:pt x="1376" y="6848"/>
                  </a:lnTo>
                  <a:lnTo>
                    <a:pt x="0" y="4955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 109"/>
            <p:cNvSpPr/>
            <p:nvPr/>
          </p:nvSpPr>
          <p:spPr>
            <a:xfrm>
              <a:off x="6085376" y="3422154"/>
              <a:ext cx="5825" cy="4955"/>
            </a:xfrm>
            <a:custGeom>
              <a:avLst/>
              <a:gdLst>
                <a:gd name="connsiteX0" fmla="*/ 0 w 5825"/>
                <a:gd name="connsiteY0" fmla="*/ 0 h 4955"/>
                <a:gd name="connsiteX1" fmla="*/ 5825 w 5825"/>
                <a:gd name="connsiteY1" fmla="*/ 1892 h 4955"/>
                <a:gd name="connsiteX2" fmla="*/ 5825 w 5825"/>
                <a:gd name="connsiteY2" fmla="*/ 4232 h 4955"/>
                <a:gd name="connsiteX3" fmla="*/ 3600 w 5825"/>
                <a:gd name="connsiteY3" fmla="*/ 4955 h 4955"/>
                <a:gd name="connsiteX4" fmla="*/ 0 w 5825"/>
                <a:gd name="connsiteY4" fmla="*/ 0 h 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" h="4955">
                  <a:moveTo>
                    <a:pt x="0" y="0"/>
                  </a:moveTo>
                  <a:lnTo>
                    <a:pt x="5825" y="1892"/>
                  </a:lnTo>
                  <a:lnTo>
                    <a:pt x="5825" y="4232"/>
                  </a:lnTo>
                  <a:lnTo>
                    <a:pt x="3600" y="49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 110"/>
            <p:cNvSpPr/>
            <p:nvPr/>
          </p:nvSpPr>
          <p:spPr>
            <a:xfrm>
              <a:off x="6098401" y="3422154"/>
              <a:ext cx="5825" cy="4955"/>
            </a:xfrm>
            <a:custGeom>
              <a:avLst/>
              <a:gdLst>
                <a:gd name="connsiteX0" fmla="*/ 5825 w 5825"/>
                <a:gd name="connsiteY0" fmla="*/ 0 h 4955"/>
                <a:gd name="connsiteX1" fmla="*/ 2225 w 5825"/>
                <a:gd name="connsiteY1" fmla="*/ 4955 h 4955"/>
                <a:gd name="connsiteX2" fmla="*/ 0 w 5825"/>
                <a:gd name="connsiteY2" fmla="*/ 4232 h 4955"/>
                <a:gd name="connsiteX3" fmla="*/ 0 w 5825"/>
                <a:gd name="connsiteY3" fmla="*/ 1892 h 4955"/>
                <a:gd name="connsiteX4" fmla="*/ 5825 w 5825"/>
                <a:gd name="connsiteY4" fmla="*/ 0 h 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" h="4955">
                  <a:moveTo>
                    <a:pt x="5825" y="0"/>
                  </a:moveTo>
                  <a:lnTo>
                    <a:pt x="2225" y="4955"/>
                  </a:lnTo>
                  <a:lnTo>
                    <a:pt x="0" y="4232"/>
                  </a:lnTo>
                  <a:lnTo>
                    <a:pt x="0" y="1892"/>
                  </a:lnTo>
                  <a:lnTo>
                    <a:pt x="58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 111"/>
            <p:cNvSpPr/>
            <p:nvPr/>
          </p:nvSpPr>
          <p:spPr>
            <a:xfrm>
              <a:off x="6092576" y="3424768"/>
              <a:ext cx="2225" cy="1170"/>
            </a:xfrm>
            <a:custGeom>
              <a:avLst/>
              <a:gdLst>
                <a:gd name="connsiteX0" fmla="*/ 850 w 2225"/>
                <a:gd name="connsiteY0" fmla="*/ 0 h 1170"/>
                <a:gd name="connsiteX1" fmla="*/ 2225 w 2225"/>
                <a:gd name="connsiteY1" fmla="*/ 447 h 1170"/>
                <a:gd name="connsiteX2" fmla="*/ 0 w 2225"/>
                <a:gd name="connsiteY2" fmla="*/ 1170 h 1170"/>
                <a:gd name="connsiteX3" fmla="*/ 850 w 2225"/>
                <a:gd name="connsiteY3" fmla="*/ 0 h 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5" h="1170">
                  <a:moveTo>
                    <a:pt x="850" y="0"/>
                  </a:moveTo>
                  <a:lnTo>
                    <a:pt x="2225" y="447"/>
                  </a:lnTo>
                  <a:lnTo>
                    <a:pt x="0" y="117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 112"/>
            <p:cNvSpPr/>
            <p:nvPr/>
          </p:nvSpPr>
          <p:spPr>
            <a:xfrm>
              <a:off x="6094801" y="3424768"/>
              <a:ext cx="2225" cy="1170"/>
            </a:xfrm>
            <a:custGeom>
              <a:avLst/>
              <a:gdLst>
                <a:gd name="connsiteX0" fmla="*/ 1376 w 2225"/>
                <a:gd name="connsiteY0" fmla="*/ 0 h 1170"/>
                <a:gd name="connsiteX1" fmla="*/ 2225 w 2225"/>
                <a:gd name="connsiteY1" fmla="*/ 1170 h 1170"/>
                <a:gd name="connsiteX2" fmla="*/ 0 w 2225"/>
                <a:gd name="connsiteY2" fmla="*/ 447 h 1170"/>
                <a:gd name="connsiteX3" fmla="*/ 1376 w 2225"/>
                <a:gd name="connsiteY3" fmla="*/ 0 h 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5" h="1170">
                  <a:moveTo>
                    <a:pt x="1376" y="0"/>
                  </a:moveTo>
                  <a:lnTo>
                    <a:pt x="2225" y="1170"/>
                  </a:lnTo>
                  <a:lnTo>
                    <a:pt x="0" y="447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 113"/>
            <p:cNvSpPr/>
            <p:nvPr/>
          </p:nvSpPr>
          <p:spPr>
            <a:xfrm>
              <a:off x="6091201" y="3425938"/>
              <a:ext cx="1375" cy="1892"/>
            </a:xfrm>
            <a:custGeom>
              <a:avLst/>
              <a:gdLst>
                <a:gd name="connsiteX0" fmla="*/ 1375 w 1375"/>
                <a:gd name="connsiteY0" fmla="*/ 0 h 1892"/>
                <a:gd name="connsiteX1" fmla="*/ 0 w 1375"/>
                <a:gd name="connsiteY1" fmla="*/ 1892 h 1892"/>
                <a:gd name="connsiteX2" fmla="*/ 0 w 1375"/>
                <a:gd name="connsiteY2" fmla="*/ 447 h 1892"/>
                <a:gd name="connsiteX3" fmla="*/ 1375 w 1375"/>
                <a:gd name="connsiteY3" fmla="*/ 0 h 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5" h="1892">
                  <a:moveTo>
                    <a:pt x="1375" y="0"/>
                  </a:moveTo>
                  <a:lnTo>
                    <a:pt x="0" y="1892"/>
                  </a:lnTo>
                  <a:lnTo>
                    <a:pt x="0" y="447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 114"/>
            <p:cNvSpPr/>
            <p:nvPr/>
          </p:nvSpPr>
          <p:spPr>
            <a:xfrm>
              <a:off x="6097026" y="3425938"/>
              <a:ext cx="1375" cy="1892"/>
            </a:xfrm>
            <a:custGeom>
              <a:avLst/>
              <a:gdLst>
                <a:gd name="connsiteX0" fmla="*/ 0 w 1375"/>
                <a:gd name="connsiteY0" fmla="*/ 0 h 1892"/>
                <a:gd name="connsiteX1" fmla="*/ 1375 w 1375"/>
                <a:gd name="connsiteY1" fmla="*/ 447 h 1892"/>
                <a:gd name="connsiteX2" fmla="*/ 1375 w 1375"/>
                <a:gd name="connsiteY2" fmla="*/ 1892 h 1892"/>
                <a:gd name="connsiteX3" fmla="*/ 0 w 1375"/>
                <a:gd name="connsiteY3" fmla="*/ 0 h 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5" h="1892">
                  <a:moveTo>
                    <a:pt x="0" y="0"/>
                  </a:moveTo>
                  <a:lnTo>
                    <a:pt x="1375" y="447"/>
                  </a:lnTo>
                  <a:lnTo>
                    <a:pt x="1375" y="18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 115"/>
            <p:cNvSpPr/>
            <p:nvPr/>
          </p:nvSpPr>
          <p:spPr>
            <a:xfrm>
              <a:off x="6083150" y="3427109"/>
              <a:ext cx="7200" cy="3785"/>
            </a:xfrm>
            <a:custGeom>
              <a:avLst/>
              <a:gdLst>
                <a:gd name="connsiteX0" fmla="*/ 5825 w 7200"/>
                <a:gd name="connsiteY0" fmla="*/ 0 h 3785"/>
                <a:gd name="connsiteX1" fmla="*/ 7200 w 7200"/>
                <a:gd name="connsiteY1" fmla="*/ 1892 h 3785"/>
                <a:gd name="connsiteX2" fmla="*/ 5825 w 7200"/>
                <a:gd name="connsiteY2" fmla="*/ 3785 h 3785"/>
                <a:gd name="connsiteX3" fmla="*/ 0 w 7200"/>
                <a:gd name="connsiteY3" fmla="*/ 1892 h 3785"/>
                <a:gd name="connsiteX4" fmla="*/ 5825 w 7200"/>
                <a:gd name="connsiteY4" fmla="*/ 0 h 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" h="3785">
                  <a:moveTo>
                    <a:pt x="5825" y="0"/>
                  </a:moveTo>
                  <a:lnTo>
                    <a:pt x="7200" y="1892"/>
                  </a:lnTo>
                  <a:lnTo>
                    <a:pt x="5825" y="3785"/>
                  </a:lnTo>
                  <a:lnTo>
                    <a:pt x="0" y="1892"/>
                  </a:lnTo>
                  <a:lnTo>
                    <a:pt x="58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 116"/>
            <p:cNvSpPr/>
            <p:nvPr/>
          </p:nvSpPr>
          <p:spPr>
            <a:xfrm>
              <a:off x="6099250" y="3427109"/>
              <a:ext cx="7200" cy="3785"/>
            </a:xfrm>
            <a:custGeom>
              <a:avLst/>
              <a:gdLst>
                <a:gd name="connsiteX0" fmla="*/ 1375 w 7200"/>
                <a:gd name="connsiteY0" fmla="*/ 0 h 3785"/>
                <a:gd name="connsiteX1" fmla="*/ 7200 w 7200"/>
                <a:gd name="connsiteY1" fmla="*/ 1892 h 3785"/>
                <a:gd name="connsiteX2" fmla="*/ 1375 w 7200"/>
                <a:gd name="connsiteY2" fmla="*/ 3785 h 3785"/>
                <a:gd name="connsiteX3" fmla="*/ 0 w 7200"/>
                <a:gd name="connsiteY3" fmla="*/ 1892 h 3785"/>
                <a:gd name="connsiteX4" fmla="*/ 1375 w 7200"/>
                <a:gd name="connsiteY4" fmla="*/ 0 h 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" h="3785">
                  <a:moveTo>
                    <a:pt x="1375" y="0"/>
                  </a:moveTo>
                  <a:lnTo>
                    <a:pt x="7200" y="1892"/>
                  </a:lnTo>
                  <a:lnTo>
                    <a:pt x="1375" y="3785"/>
                  </a:lnTo>
                  <a:lnTo>
                    <a:pt x="0" y="1892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 117"/>
            <p:cNvSpPr/>
            <p:nvPr/>
          </p:nvSpPr>
          <p:spPr>
            <a:xfrm>
              <a:off x="6090350" y="3427830"/>
              <a:ext cx="850" cy="2340"/>
            </a:xfrm>
            <a:custGeom>
              <a:avLst/>
              <a:gdLst>
                <a:gd name="connsiteX0" fmla="*/ 850 w 850"/>
                <a:gd name="connsiteY0" fmla="*/ 0 h 2340"/>
                <a:gd name="connsiteX1" fmla="*/ 850 w 850"/>
                <a:gd name="connsiteY1" fmla="*/ 2340 h 2340"/>
                <a:gd name="connsiteX2" fmla="*/ 0 w 850"/>
                <a:gd name="connsiteY2" fmla="*/ 1170 h 2340"/>
                <a:gd name="connsiteX3" fmla="*/ 850 w 850"/>
                <a:gd name="connsiteY3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" h="2340">
                  <a:moveTo>
                    <a:pt x="850" y="0"/>
                  </a:moveTo>
                  <a:lnTo>
                    <a:pt x="850" y="2340"/>
                  </a:lnTo>
                  <a:lnTo>
                    <a:pt x="0" y="117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 118"/>
            <p:cNvSpPr/>
            <p:nvPr/>
          </p:nvSpPr>
          <p:spPr>
            <a:xfrm>
              <a:off x="6098400" y="3427830"/>
              <a:ext cx="850" cy="2340"/>
            </a:xfrm>
            <a:custGeom>
              <a:avLst/>
              <a:gdLst>
                <a:gd name="connsiteX0" fmla="*/ 0 w 850"/>
                <a:gd name="connsiteY0" fmla="*/ 0 h 2340"/>
                <a:gd name="connsiteX1" fmla="*/ 850 w 850"/>
                <a:gd name="connsiteY1" fmla="*/ 1170 h 2340"/>
                <a:gd name="connsiteX2" fmla="*/ 0 w 850"/>
                <a:gd name="connsiteY2" fmla="*/ 2340 h 2340"/>
                <a:gd name="connsiteX3" fmla="*/ 0 w 850"/>
                <a:gd name="connsiteY3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" h="2340">
                  <a:moveTo>
                    <a:pt x="0" y="0"/>
                  </a:moveTo>
                  <a:lnTo>
                    <a:pt x="850" y="1170"/>
                  </a:lnTo>
                  <a:lnTo>
                    <a:pt x="0" y="2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 123"/>
            <p:cNvSpPr/>
            <p:nvPr/>
          </p:nvSpPr>
          <p:spPr>
            <a:xfrm>
              <a:off x="6091201" y="3430171"/>
              <a:ext cx="1375" cy="1893"/>
            </a:xfrm>
            <a:custGeom>
              <a:avLst/>
              <a:gdLst>
                <a:gd name="connsiteX0" fmla="*/ 0 w 1375"/>
                <a:gd name="connsiteY0" fmla="*/ 0 h 1893"/>
                <a:gd name="connsiteX1" fmla="*/ 1375 w 1375"/>
                <a:gd name="connsiteY1" fmla="*/ 1893 h 1893"/>
                <a:gd name="connsiteX2" fmla="*/ 0 w 1375"/>
                <a:gd name="connsiteY2" fmla="*/ 1446 h 1893"/>
                <a:gd name="connsiteX3" fmla="*/ 0 w 1375"/>
                <a:gd name="connsiteY3" fmla="*/ 0 h 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5" h="1893">
                  <a:moveTo>
                    <a:pt x="0" y="0"/>
                  </a:moveTo>
                  <a:lnTo>
                    <a:pt x="1375" y="1893"/>
                  </a:lnTo>
                  <a:lnTo>
                    <a:pt x="0" y="1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 125"/>
            <p:cNvSpPr/>
            <p:nvPr/>
          </p:nvSpPr>
          <p:spPr>
            <a:xfrm>
              <a:off x="6097026" y="3430171"/>
              <a:ext cx="1375" cy="1893"/>
            </a:xfrm>
            <a:custGeom>
              <a:avLst/>
              <a:gdLst>
                <a:gd name="connsiteX0" fmla="*/ 1375 w 1375"/>
                <a:gd name="connsiteY0" fmla="*/ 0 h 1893"/>
                <a:gd name="connsiteX1" fmla="*/ 1375 w 1375"/>
                <a:gd name="connsiteY1" fmla="*/ 1446 h 1893"/>
                <a:gd name="connsiteX2" fmla="*/ 0 w 1375"/>
                <a:gd name="connsiteY2" fmla="*/ 1893 h 1893"/>
                <a:gd name="connsiteX3" fmla="*/ 1375 w 1375"/>
                <a:gd name="connsiteY3" fmla="*/ 0 h 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5" h="1893">
                  <a:moveTo>
                    <a:pt x="1375" y="0"/>
                  </a:moveTo>
                  <a:lnTo>
                    <a:pt x="1375" y="1446"/>
                  </a:lnTo>
                  <a:lnTo>
                    <a:pt x="0" y="1893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 126"/>
            <p:cNvSpPr/>
            <p:nvPr/>
          </p:nvSpPr>
          <p:spPr>
            <a:xfrm>
              <a:off x="6085376" y="3430894"/>
              <a:ext cx="5825" cy="4955"/>
            </a:xfrm>
            <a:custGeom>
              <a:avLst/>
              <a:gdLst>
                <a:gd name="connsiteX0" fmla="*/ 3600 w 5825"/>
                <a:gd name="connsiteY0" fmla="*/ 0 h 4955"/>
                <a:gd name="connsiteX1" fmla="*/ 5825 w 5825"/>
                <a:gd name="connsiteY1" fmla="*/ 723 h 4955"/>
                <a:gd name="connsiteX2" fmla="*/ 5825 w 5825"/>
                <a:gd name="connsiteY2" fmla="*/ 3062 h 4955"/>
                <a:gd name="connsiteX3" fmla="*/ 0 w 5825"/>
                <a:gd name="connsiteY3" fmla="*/ 4955 h 4955"/>
                <a:gd name="connsiteX4" fmla="*/ 3600 w 5825"/>
                <a:gd name="connsiteY4" fmla="*/ 0 h 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" h="4955">
                  <a:moveTo>
                    <a:pt x="3600" y="0"/>
                  </a:moveTo>
                  <a:lnTo>
                    <a:pt x="5825" y="723"/>
                  </a:lnTo>
                  <a:lnTo>
                    <a:pt x="5825" y="3062"/>
                  </a:lnTo>
                  <a:lnTo>
                    <a:pt x="0" y="4955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 193"/>
            <p:cNvSpPr/>
            <p:nvPr/>
          </p:nvSpPr>
          <p:spPr>
            <a:xfrm>
              <a:off x="6098401" y="3430894"/>
              <a:ext cx="5825" cy="4955"/>
            </a:xfrm>
            <a:custGeom>
              <a:avLst/>
              <a:gdLst>
                <a:gd name="connsiteX0" fmla="*/ 2225 w 5825"/>
                <a:gd name="connsiteY0" fmla="*/ 0 h 4955"/>
                <a:gd name="connsiteX1" fmla="*/ 5825 w 5825"/>
                <a:gd name="connsiteY1" fmla="*/ 4955 h 4955"/>
                <a:gd name="connsiteX2" fmla="*/ 0 w 5825"/>
                <a:gd name="connsiteY2" fmla="*/ 3062 h 4955"/>
                <a:gd name="connsiteX3" fmla="*/ 0 w 5825"/>
                <a:gd name="connsiteY3" fmla="*/ 723 h 4955"/>
                <a:gd name="connsiteX4" fmla="*/ 2225 w 5825"/>
                <a:gd name="connsiteY4" fmla="*/ 0 h 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" h="4955">
                  <a:moveTo>
                    <a:pt x="2225" y="0"/>
                  </a:moveTo>
                  <a:lnTo>
                    <a:pt x="5825" y="4955"/>
                  </a:lnTo>
                  <a:lnTo>
                    <a:pt x="0" y="3062"/>
                  </a:lnTo>
                  <a:lnTo>
                    <a:pt x="0" y="723"/>
                  </a:lnTo>
                  <a:lnTo>
                    <a:pt x="22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 194"/>
            <p:cNvSpPr/>
            <p:nvPr/>
          </p:nvSpPr>
          <p:spPr>
            <a:xfrm>
              <a:off x="6092576" y="3432064"/>
              <a:ext cx="2225" cy="1169"/>
            </a:xfrm>
            <a:custGeom>
              <a:avLst/>
              <a:gdLst>
                <a:gd name="connsiteX0" fmla="*/ 0 w 2225"/>
                <a:gd name="connsiteY0" fmla="*/ 0 h 1169"/>
                <a:gd name="connsiteX1" fmla="*/ 2225 w 2225"/>
                <a:gd name="connsiteY1" fmla="*/ 723 h 1169"/>
                <a:gd name="connsiteX2" fmla="*/ 850 w 2225"/>
                <a:gd name="connsiteY2" fmla="*/ 1169 h 1169"/>
                <a:gd name="connsiteX3" fmla="*/ 0 w 2225"/>
                <a:gd name="connsiteY3" fmla="*/ 0 h 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5" h="1169">
                  <a:moveTo>
                    <a:pt x="0" y="0"/>
                  </a:moveTo>
                  <a:lnTo>
                    <a:pt x="2225" y="723"/>
                  </a:lnTo>
                  <a:lnTo>
                    <a:pt x="850" y="1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 195"/>
            <p:cNvSpPr/>
            <p:nvPr/>
          </p:nvSpPr>
          <p:spPr>
            <a:xfrm>
              <a:off x="6094801" y="3432064"/>
              <a:ext cx="2225" cy="1169"/>
            </a:xfrm>
            <a:custGeom>
              <a:avLst/>
              <a:gdLst>
                <a:gd name="connsiteX0" fmla="*/ 2225 w 2225"/>
                <a:gd name="connsiteY0" fmla="*/ 0 h 1169"/>
                <a:gd name="connsiteX1" fmla="*/ 1376 w 2225"/>
                <a:gd name="connsiteY1" fmla="*/ 1169 h 1169"/>
                <a:gd name="connsiteX2" fmla="*/ 0 w 2225"/>
                <a:gd name="connsiteY2" fmla="*/ 723 h 1169"/>
                <a:gd name="connsiteX3" fmla="*/ 2225 w 2225"/>
                <a:gd name="connsiteY3" fmla="*/ 0 h 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5" h="1169">
                  <a:moveTo>
                    <a:pt x="2225" y="0"/>
                  </a:moveTo>
                  <a:lnTo>
                    <a:pt x="1376" y="1169"/>
                  </a:lnTo>
                  <a:lnTo>
                    <a:pt x="0" y="723"/>
                  </a:lnTo>
                  <a:lnTo>
                    <a:pt x="22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 196"/>
            <p:cNvSpPr/>
            <p:nvPr/>
          </p:nvSpPr>
          <p:spPr>
            <a:xfrm>
              <a:off x="6091200" y="3433232"/>
              <a:ext cx="3600" cy="6848"/>
            </a:xfrm>
            <a:custGeom>
              <a:avLst/>
              <a:gdLst>
                <a:gd name="connsiteX0" fmla="*/ 2225 w 3600"/>
                <a:gd name="connsiteY0" fmla="*/ 0 h 6848"/>
                <a:gd name="connsiteX1" fmla="*/ 3600 w 3600"/>
                <a:gd name="connsiteY1" fmla="*/ 1893 h 6848"/>
                <a:gd name="connsiteX2" fmla="*/ 0 w 3600"/>
                <a:gd name="connsiteY2" fmla="*/ 6848 h 6848"/>
                <a:gd name="connsiteX3" fmla="*/ 0 w 3600"/>
                <a:gd name="connsiteY3" fmla="*/ 723 h 6848"/>
                <a:gd name="connsiteX4" fmla="*/ 2225 w 3600"/>
                <a:gd name="connsiteY4" fmla="*/ 0 h 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" h="6848">
                  <a:moveTo>
                    <a:pt x="2225" y="0"/>
                  </a:moveTo>
                  <a:lnTo>
                    <a:pt x="3600" y="1893"/>
                  </a:lnTo>
                  <a:lnTo>
                    <a:pt x="0" y="6848"/>
                  </a:lnTo>
                  <a:lnTo>
                    <a:pt x="0" y="723"/>
                  </a:lnTo>
                  <a:lnTo>
                    <a:pt x="22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 197"/>
            <p:cNvSpPr/>
            <p:nvPr/>
          </p:nvSpPr>
          <p:spPr>
            <a:xfrm>
              <a:off x="6094800" y="3433232"/>
              <a:ext cx="3600" cy="6848"/>
            </a:xfrm>
            <a:custGeom>
              <a:avLst/>
              <a:gdLst>
                <a:gd name="connsiteX0" fmla="*/ 1376 w 3600"/>
                <a:gd name="connsiteY0" fmla="*/ 0 h 6848"/>
                <a:gd name="connsiteX1" fmla="*/ 3600 w 3600"/>
                <a:gd name="connsiteY1" fmla="*/ 723 h 6848"/>
                <a:gd name="connsiteX2" fmla="*/ 3600 w 3600"/>
                <a:gd name="connsiteY2" fmla="*/ 6848 h 6848"/>
                <a:gd name="connsiteX3" fmla="*/ 0 w 3600"/>
                <a:gd name="connsiteY3" fmla="*/ 1893 h 6848"/>
                <a:gd name="connsiteX4" fmla="*/ 1376 w 3600"/>
                <a:gd name="connsiteY4" fmla="*/ 0 h 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" h="6848">
                  <a:moveTo>
                    <a:pt x="1376" y="0"/>
                  </a:moveTo>
                  <a:lnTo>
                    <a:pt x="3600" y="723"/>
                  </a:lnTo>
                  <a:lnTo>
                    <a:pt x="3600" y="6848"/>
                  </a:lnTo>
                  <a:lnTo>
                    <a:pt x="0" y="1893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 198"/>
            <p:cNvSpPr/>
            <p:nvPr/>
          </p:nvSpPr>
          <p:spPr>
            <a:xfrm>
              <a:off x="3488853" y="3435848"/>
              <a:ext cx="2596522" cy="2207498"/>
            </a:xfrm>
            <a:custGeom>
              <a:avLst/>
              <a:gdLst>
                <a:gd name="connsiteX0" fmla="*/ 2596522 w 2596522"/>
                <a:gd name="connsiteY0" fmla="*/ 0 h 2207498"/>
                <a:gd name="connsiteX1" fmla="*/ 992680 w 2596522"/>
                <a:gd name="connsiteY1" fmla="*/ 2207498 h 2207498"/>
                <a:gd name="connsiteX2" fmla="*/ 862217 w 2596522"/>
                <a:gd name="connsiteY2" fmla="*/ 2109939 h 2207498"/>
                <a:gd name="connsiteX3" fmla="*/ 79521 w 2596522"/>
                <a:gd name="connsiteY3" fmla="*/ 1060929 h 2207498"/>
                <a:gd name="connsiteX4" fmla="*/ 0 w 2596522"/>
                <a:gd name="connsiteY4" fmla="*/ 843661 h 2207498"/>
                <a:gd name="connsiteX5" fmla="*/ 2596522 w 2596522"/>
                <a:gd name="connsiteY5" fmla="*/ 0 h 220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522" h="2207498">
                  <a:moveTo>
                    <a:pt x="2596522" y="0"/>
                  </a:moveTo>
                  <a:lnTo>
                    <a:pt x="992680" y="2207498"/>
                  </a:lnTo>
                  <a:lnTo>
                    <a:pt x="862217" y="2109939"/>
                  </a:lnTo>
                  <a:cubicBezTo>
                    <a:pt x="523512" y="1830415"/>
                    <a:pt x="253038" y="1471170"/>
                    <a:pt x="79521" y="1060929"/>
                  </a:cubicBezTo>
                  <a:lnTo>
                    <a:pt x="0" y="843661"/>
                  </a:lnTo>
                  <a:lnTo>
                    <a:pt x="2596522" y="0"/>
                  </a:lnTo>
                  <a:close/>
                </a:path>
              </a:pathLst>
            </a:custGeom>
            <a:solidFill>
              <a:srgbClr val="00B0F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 199"/>
            <p:cNvSpPr/>
            <p:nvPr/>
          </p:nvSpPr>
          <p:spPr>
            <a:xfrm>
              <a:off x="6104225" y="3435849"/>
              <a:ext cx="2598667" cy="2208661"/>
            </a:xfrm>
            <a:custGeom>
              <a:avLst/>
              <a:gdLst>
                <a:gd name="connsiteX0" fmla="*/ 0 w 2598667"/>
                <a:gd name="connsiteY0" fmla="*/ 0 h 2208661"/>
                <a:gd name="connsiteX1" fmla="*/ 2598667 w 2598667"/>
                <a:gd name="connsiteY1" fmla="*/ 844358 h 2208661"/>
                <a:gd name="connsiteX2" fmla="*/ 2519401 w 2598667"/>
                <a:gd name="connsiteY2" fmla="*/ 1060929 h 2208661"/>
                <a:gd name="connsiteX3" fmla="*/ 1736705 w 2598667"/>
                <a:gd name="connsiteY3" fmla="*/ 2109939 h 2208661"/>
                <a:gd name="connsiteX4" fmla="*/ 1604686 w 2598667"/>
                <a:gd name="connsiteY4" fmla="*/ 2208661 h 2208661"/>
                <a:gd name="connsiteX5" fmla="*/ 0 w 2598667"/>
                <a:gd name="connsiteY5" fmla="*/ 0 h 220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8667" h="2208661">
                  <a:moveTo>
                    <a:pt x="0" y="0"/>
                  </a:moveTo>
                  <a:lnTo>
                    <a:pt x="2598667" y="844358"/>
                  </a:lnTo>
                  <a:lnTo>
                    <a:pt x="2519401" y="1060929"/>
                  </a:lnTo>
                  <a:cubicBezTo>
                    <a:pt x="2345884" y="1471170"/>
                    <a:pt x="2075410" y="1830415"/>
                    <a:pt x="1736705" y="2109939"/>
                  </a:cubicBezTo>
                  <a:lnTo>
                    <a:pt x="1604686" y="22086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 200"/>
            <p:cNvSpPr/>
            <p:nvPr/>
          </p:nvSpPr>
          <p:spPr>
            <a:xfrm>
              <a:off x="4487301" y="3440080"/>
              <a:ext cx="1603899" cy="2731878"/>
            </a:xfrm>
            <a:custGeom>
              <a:avLst/>
              <a:gdLst>
                <a:gd name="connsiteX0" fmla="*/ 1603899 w 1603899"/>
                <a:gd name="connsiteY0" fmla="*/ 0 h 2731878"/>
                <a:gd name="connsiteX1" fmla="*/ 1603899 w 1603899"/>
                <a:gd name="connsiteY1" fmla="*/ 2731878 h 2731878"/>
                <a:gd name="connsiteX2" fmla="*/ 1328223 w 1603899"/>
                <a:gd name="connsiteY2" fmla="*/ 2717957 h 2731878"/>
                <a:gd name="connsiteX3" fmla="*/ 74950 w 1603899"/>
                <a:gd name="connsiteY3" fmla="*/ 2263625 h 2731878"/>
                <a:gd name="connsiteX4" fmla="*/ 0 w 1603899"/>
                <a:gd name="connsiteY4" fmla="*/ 2207579 h 2731878"/>
                <a:gd name="connsiteX5" fmla="*/ 1603899 w 1603899"/>
                <a:gd name="connsiteY5" fmla="*/ 0 h 273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899" h="2731878">
                  <a:moveTo>
                    <a:pt x="1603899" y="0"/>
                  </a:moveTo>
                  <a:lnTo>
                    <a:pt x="1603899" y="2731878"/>
                  </a:lnTo>
                  <a:lnTo>
                    <a:pt x="1328223" y="2717957"/>
                  </a:lnTo>
                  <a:cubicBezTo>
                    <a:pt x="867131" y="2671131"/>
                    <a:pt x="439797" y="2510111"/>
                    <a:pt x="74950" y="2263625"/>
                  </a:cubicBezTo>
                  <a:lnTo>
                    <a:pt x="0" y="2207579"/>
                  </a:lnTo>
                  <a:lnTo>
                    <a:pt x="1603899" y="0"/>
                  </a:lnTo>
                  <a:close/>
                </a:path>
              </a:pathLst>
            </a:custGeom>
            <a:solidFill>
              <a:srgbClr val="00B05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 201"/>
            <p:cNvSpPr/>
            <p:nvPr/>
          </p:nvSpPr>
          <p:spPr>
            <a:xfrm>
              <a:off x="6098400" y="3440081"/>
              <a:ext cx="1604744" cy="2731999"/>
            </a:xfrm>
            <a:custGeom>
              <a:avLst/>
              <a:gdLst>
                <a:gd name="connsiteX0" fmla="*/ 0 w 1604744"/>
                <a:gd name="connsiteY0" fmla="*/ 0 h 2731999"/>
                <a:gd name="connsiteX1" fmla="*/ 1604744 w 1604744"/>
                <a:gd name="connsiteY1" fmla="*/ 2208742 h 2731999"/>
                <a:gd name="connsiteX2" fmla="*/ 1531349 w 1604744"/>
                <a:gd name="connsiteY2" fmla="*/ 2263625 h 2731999"/>
                <a:gd name="connsiteX3" fmla="*/ 278076 w 1604744"/>
                <a:gd name="connsiteY3" fmla="*/ 2717957 h 2731999"/>
                <a:gd name="connsiteX4" fmla="*/ 0 w 1604744"/>
                <a:gd name="connsiteY4" fmla="*/ 2731999 h 2731999"/>
                <a:gd name="connsiteX5" fmla="*/ 0 w 1604744"/>
                <a:gd name="connsiteY5" fmla="*/ 0 h 273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4744" h="2731999">
                  <a:moveTo>
                    <a:pt x="0" y="0"/>
                  </a:moveTo>
                  <a:lnTo>
                    <a:pt x="1604744" y="2208742"/>
                  </a:lnTo>
                  <a:lnTo>
                    <a:pt x="1531349" y="2263625"/>
                  </a:lnTo>
                  <a:cubicBezTo>
                    <a:pt x="1166502" y="2510111"/>
                    <a:pt x="739168" y="2671131"/>
                    <a:pt x="278076" y="2717957"/>
                  </a:cubicBezTo>
                  <a:lnTo>
                    <a:pt x="0" y="2731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楕円 202"/>
            <p:cNvSpPr/>
            <p:nvPr/>
          </p:nvSpPr>
          <p:spPr>
            <a:xfrm>
              <a:off x="4469515" y="1783211"/>
              <a:ext cx="3269417" cy="3269417"/>
            </a:xfrm>
            <a:prstGeom prst="ellipse">
              <a:avLst/>
            </a:prstGeom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角丸四角形 203"/>
            <p:cNvSpPr/>
            <p:nvPr/>
          </p:nvSpPr>
          <p:spPr>
            <a:xfrm rot="5400000">
              <a:off x="6048000" y="2052000"/>
              <a:ext cx="114065" cy="27311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角丸四角形 204"/>
            <p:cNvSpPr/>
            <p:nvPr/>
          </p:nvSpPr>
          <p:spPr>
            <a:xfrm>
              <a:off x="6048000" y="2052000"/>
              <a:ext cx="114065" cy="27311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楕円 205"/>
            <p:cNvSpPr/>
            <p:nvPr/>
          </p:nvSpPr>
          <p:spPr>
            <a:xfrm>
              <a:off x="5110678" y="2443678"/>
              <a:ext cx="1970644" cy="1970644"/>
            </a:xfrm>
            <a:prstGeom prst="ellips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楕円 206"/>
            <p:cNvSpPr/>
            <p:nvPr/>
          </p:nvSpPr>
          <p:spPr>
            <a:xfrm>
              <a:off x="5931510" y="3264510"/>
              <a:ext cx="328980" cy="328980"/>
            </a:xfrm>
            <a:prstGeom prst="ellipse">
              <a:avLst/>
            </a:prstGeom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正方形/長方形 207"/>
            <p:cNvSpPr/>
            <p:nvPr/>
          </p:nvSpPr>
          <p:spPr>
            <a:xfrm rot="11880000">
              <a:off x="6286334" y="88514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09" name="正方形/長方形 208"/>
            <p:cNvSpPr/>
            <p:nvPr/>
          </p:nvSpPr>
          <p:spPr>
            <a:xfrm rot="14040000">
              <a:off x="7409566" y="167465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２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0" name="正方形/長方形 209"/>
            <p:cNvSpPr/>
            <p:nvPr/>
          </p:nvSpPr>
          <p:spPr>
            <a:xfrm rot="16200000">
              <a:off x="7781969" y="292080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1" name="正方形/長方形 210"/>
            <p:cNvSpPr/>
            <p:nvPr/>
          </p:nvSpPr>
          <p:spPr>
            <a:xfrm rot="18360000">
              <a:off x="7360125" y="4186251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４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2" name="正方形/長方形 211"/>
            <p:cNvSpPr/>
            <p:nvPr/>
          </p:nvSpPr>
          <p:spPr>
            <a:xfrm rot="20520000">
              <a:off x="6264071" y="496696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3" name="正方形/長方形 212"/>
            <p:cNvSpPr/>
            <p:nvPr/>
          </p:nvSpPr>
          <p:spPr>
            <a:xfrm rot="1080000">
              <a:off x="4956476" y="496335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６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4" name="正方形/長方形 213"/>
            <p:cNvSpPr/>
            <p:nvPr/>
          </p:nvSpPr>
          <p:spPr>
            <a:xfrm rot="3240000">
              <a:off x="3903035" y="419013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７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5" name="正方形/長方形 214"/>
            <p:cNvSpPr/>
            <p:nvPr/>
          </p:nvSpPr>
          <p:spPr>
            <a:xfrm rot="5400000">
              <a:off x="3468605" y="293496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８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6" name="正方形/長方形 215"/>
            <p:cNvSpPr/>
            <p:nvPr/>
          </p:nvSpPr>
          <p:spPr>
            <a:xfrm rot="7560000">
              <a:off x="3872604" y="165856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９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217" name="グループ化 216"/>
            <p:cNvGrpSpPr/>
            <p:nvPr/>
          </p:nvGrpSpPr>
          <p:grpSpPr>
            <a:xfrm rot="9680676">
              <a:off x="4750612" y="902947"/>
              <a:ext cx="1457186" cy="1015663"/>
              <a:chOff x="809098" y="2401888"/>
              <a:chExt cx="1457186" cy="1015663"/>
            </a:xfrm>
          </p:grpSpPr>
          <p:sp>
            <p:nvSpPr>
              <p:cNvPr id="218" name="正方形/長方形 217"/>
              <p:cNvSpPr/>
              <p:nvPr/>
            </p:nvSpPr>
            <p:spPr>
              <a:xfrm>
                <a:off x="1308971" y="2401888"/>
                <a:ext cx="957313" cy="101566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threePt" dir="t"/>
                </a:scene3d>
                <a:sp3d extrusionH="57150">
                  <a:bevelT h="25400" prst="softRound"/>
                </a:sp3d>
              </a:bodyPr>
              <a:lstStyle/>
              <a:p>
                <a:pPr algn="ctr"/>
                <a:r>
                  <a:rPr lang="ja-JP" altLang="en-US" sz="6000" b="1" cap="none" spc="0" dirty="0" smtClean="0">
                    <a:ln w="22225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glow rad="228600">
                        <a:schemeClr val="accent3">
                          <a:satMod val="175000"/>
                          <a:alpha val="40000"/>
                        </a:schemeClr>
                      </a:glo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０</a:t>
                </a:r>
                <a:endParaRPr lang="ja-JP" altLang="en-US" sz="6000" b="1" cap="none" spc="0" dirty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19" name="正方形/長方形 218"/>
              <p:cNvSpPr/>
              <p:nvPr/>
            </p:nvSpPr>
            <p:spPr>
              <a:xfrm>
                <a:off x="809098" y="2401888"/>
                <a:ext cx="957313" cy="101566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threePt" dir="t"/>
                </a:scene3d>
                <a:sp3d extrusionH="57150">
                  <a:bevelT h="25400" prst="softRound"/>
                </a:sp3d>
              </a:bodyPr>
              <a:lstStyle/>
              <a:p>
                <a:pPr algn="ctr"/>
                <a:r>
                  <a:rPr lang="ja-JP" altLang="en-US" sz="6000" b="1" cap="none" spc="0" dirty="0" smtClean="0">
                    <a:ln w="22225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glow rad="228600">
                        <a:schemeClr val="accent3">
                          <a:satMod val="175000"/>
                          <a:alpha val="40000"/>
                        </a:schemeClr>
                      </a:glo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１</a:t>
                </a:r>
                <a:endParaRPr lang="ja-JP" altLang="en-US" sz="6000" b="1" cap="none" spc="0" dirty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</p:grpSp>
      <p:grpSp>
        <p:nvGrpSpPr>
          <p:cNvPr id="10" name="グループ化 9"/>
          <p:cNvGrpSpPr/>
          <p:nvPr/>
        </p:nvGrpSpPr>
        <p:grpSpPr>
          <a:xfrm>
            <a:off x="8037111" y="4827355"/>
            <a:ext cx="972922" cy="1533692"/>
            <a:chOff x="8037111" y="4827355"/>
            <a:chExt cx="972922" cy="1533692"/>
          </a:xfrm>
        </p:grpSpPr>
        <p:sp>
          <p:nvSpPr>
            <p:cNvPr id="7" name="二等辺三角形 6"/>
            <p:cNvSpPr/>
            <p:nvPr/>
          </p:nvSpPr>
          <p:spPr>
            <a:xfrm rot="18900000">
              <a:off x="8037111" y="4827355"/>
              <a:ext cx="280105" cy="139680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/>
            <p:cNvSpPr/>
            <p:nvPr/>
          </p:nvSpPr>
          <p:spPr>
            <a:xfrm rot="18900000">
              <a:off x="8419315" y="5770329"/>
              <a:ext cx="590718" cy="59071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0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下矢印 76"/>
          <p:cNvSpPr/>
          <p:nvPr/>
        </p:nvSpPr>
        <p:spPr>
          <a:xfrm flipV="1">
            <a:off x="5865632" y="0"/>
            <a:ext cx="460736" cy="3429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下矢印 77"/>
          <p:cNvSpPr/>
          <p:nvPr/>
        </p:nvSpPr>
        <p:spPr>
          <a:xfrm>
            <a:off x="5865632" y="3429000"/>
            <a:ext cx="460736" cy="3429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楕円 78"/>
          <p:cNvSpPr/>
          <p:nvPr/>
        </p:nvSpPr>
        <p:spPr>
          <a:xfrm>
            <a:off x="3270000" y="603000"/>
            <a:ext cx="5652000" cy="5652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/>
          <p:cNvSpPr/>
          <p:nvPr/>
        </p:nvSpPr>
        <p:spPr>
          <a:xfrm>
            <a:off x="6091200" y="685801"/>
            <a:ext cx="7200" cy="2737075"/>
          </a:xfrm>
          <a:custGeom>
            <a:avLst/>
            <a:gdLst>
              <a:gd name="connsiteX0" fmla="*/ 4800 w 7200"/>
              <a:gd name="connsiteY0" fmla="*/ 0 h 2737075"/>
              <a:gd name="connsiteX1" fmla="*/ 7200 w 7200"/>
              <a:gd name="connsiteY1" fmla="*/ 121 h 2737075"/>
              <a:gd name="connsiteX2" fmla="*/ 7200 w 7200"/>
              <a:gd name="connsiteY2" fmla="*/ 2732120 h 2737075"/>
              <a:gd name="connsiteX3" fmla="*/ 3600 w 7200"/>
              <a:gd name="connsiteY3" fmla="*/ 2737075 h 2737075"/>
              <a:gd name="connsiteX4" fmla="*/ 0 w 7200"/>
              <a:gd name="connsiteY4" fmla="*/ 2732120 h 2737075"/>
              <a:gd name="connsiteX5" fmla="*/ 0 w 7200"/>
              <a:gd name="connsiteY5" fmla="*/ 242 h 2737075"/>
              <a:gd name="connsiteX6" fmla="*/ 4800 w 7200"/>
              <a:gd name="connsiteY6" fmla="*/ 0 h 273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" h="2737075">
                <a:moveTo>
                  <a:pt x="4800" y="0"/>
                </a:moveTo>
                <a:lnTo>
                  <a:pt x="7200" y="121"/>
                </a:lnTo>
                <a:lnTo>
                  <a:pt x="7200" y="2732120"/>
                </a:lnTo>
                <a:lnTo>
                  <a:pt x="3600" y="2737075"/>
                </a:lnTo>
                <a:lnTo>
                  <a:pt x="0" y="2732120"/>
                </a:lnTo>
                <a:lnTo>
                  <a:pt x="0" y="242"/>
                </a:lnTo>
                <a:lnTo>
                  <a:pt x="48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/>
          <p:cNvSpPr/>
          <p:nvPr/>
        </p:nvSpPr>
        <p:spPr>
          <a:xfrm>
            <a:off x="6098400" y="1209179"/>
            <a:ext cx="1610511" cy="2214866"/>
          </a:xfrm>
          <a:custGeom>
            <a:avLst/>
            <a:gdLst>
              <a:gd name="connsiteX0" fmla="*/ 1604745 w 1610511"/>
              <a:gd name="connsiteY0" fmla="*/ 0 h 2214866"/>
              <a:gd name="connsiteX1" fmla="*/ 1610511 w 1610511"/>
              <a:gd name="connsiteY1" fmla="*/ 4312 h 2214866"/>
              <a:gd name="connsiteX2" fmla="*/ 5825 w 1610511"/>
              <a:gd name="connsiteY2" fmla="*/ 2212974 h 2214866"/>
              <a:gd name="connsiteX3" fmla="*/ 0 w 1610511"/>
              <a:gd name="connsiteY3" fmla="*/ 2214866 h 2214866"/>
              <a:gd name="connsiteX4" fmla="*/ 0 w 1610511"/>
              <a:gd name="connsiteY4" fmla="*/ 2208741 h 2214866"/>
              <a:gd name="connsiteX5" fmla="*/ 1604745 w 1610511"/>
              <a:gd name="connsiteY5" fmla="*/ 0 h 221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2214866">
                <a:moveTo>
                  <a:pt x="1604745" y="0"/>
                </a:moveTo>
                <a:lnTo>
                  <a:pt x="1610511" y="4312"/>
                </a:lnTo>
                <a:lnTo>
                  <a:pt x="5825" y="2212974"/>
                </a:lnTo>
                <a:lnTo>
                  <a:pt x="0" y="2214866"/>
                </a:lnTo>
                <a:lnTo>
                  <a:pt x="0" y="2208741"/>
                </a:lnTo>
                <a:lnTo>
                  <a:pt x="160474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/>
          <p:cNvSpPr/>
          <p:nvPr/>
        </p:nvSpPr>
        <p:spPr>
          <a:xfrm>
            <a:off x="4481533" y="1210343"/>
            <a:ext cx="1609667" cy="2213703"/>
          </a:xfrm>
          <a:custGeom>
            <a:avLst/>
            <a:gdLst>
              <a:gd name="connsiteX0" fmla="*/ 5767 w 1609667"/>
              <a:gd name="connsiteY0" fmla="*/ 0 h 2213703"/>
              <a:gd name="connsiteX1" fmla="*/ 1609667 w 1609667"/>
              <a:gd name="connsiteY1" fmla="*/ 2207578 h 2213703"/>
              <a:gd name="connsiteX2" fmla="*/ 1609667 w 1609667"/>
              <a:gd name="connsiteY2" fmla="*/ 2213703 h 2213703"/>
              <a:gd name="connsiteX3" fmla="*/ 1603842 w 1609667"/>
              <a:gd name="connsiteY3" fmla="*/ 2211811 h 2213703"/>
              <a:gd name="connsiteX4" fmla="*/ 0 w 1609667"/>
              <a:gd name="connsiteY4" fmla="*/ 4312 h 2213703"/>
              <a:gd name="connsiteX5" fmla="*/ 5767 w 1609667"/>
              <a:gd name="connsiteY5" fmla="*/ 0 h 221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667" h="2213703">
                <a:moveTo>
                  <a:pt x="5767" y="0"/>
                </a:moveTo>
                <a:lnTo>
                  <a:pt x="1609667" y="2207578"/>
                </a:lnTo>
                <a:lnTo>
                  <a:pt x="1609667" y="2213703"/>
                </a:lnTo>
                <a:lnTo>
                  <a:pt x="1603842" y="2211811"/>
                </a:lnTo>
                <a:lnTo>
                  <a:pt x="0" y="4312"/>
                </a:lnTo>
                <a:lnTo>
                  <a:pt x="57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/>
          <p:cNvSpPr/>
          <p:nvPr/>
        </p:nvSpPr>
        <p:spPr>
          <a:xfrm>
            <a:off x="6100625" y="2577794"/>
            <a:ext cx="2604743" cy="851206"/>
          </a:xfrm>
          <a:custGeom>
            <a:avLst/>
            <a:gdLst>
              <a:gd name="connsiteX0" fmla="*/ 2602267 w 2604743"/>
              <a:gd name="connsiteY0" fmla="*/ 0 h 851206"/>
              <a:gd name="connsiteX1" fmla="*/ 2604743 w 2604743"/>
              <a:gd name="connsiteY1" fmla="*/ 6767 h 851206"/>
              <a:gd name="connsiteX2" fmla="*/ 5825 w 2604743"/>
              <a:gd name="connsiteY2" fmla="*/ 851206 h 851206"/>
              <a:gd name="connsiteX3" fmla="*/ 0 w 2604743"/>
              <a:gd name="connsiteY3" fmla="*/ 849314 h 851206"/>
              <a:gd name="connsiteX4" fmla="*/ 3600 w 2604743"/>
              <a:gd name="connsiteY4" fmla="*/ 844359 h 851206"/>
              <a:gd name="connsiteX5" fmla="*/ 2602267 w 2604743"/>
              <a:gd name="connsiteY5" fmla="*/ 0 h 85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743" h="851206">
                <a:moveTo>
                  <a:pt x="2602267" y="0"/>
                </a:moveTo>
                <a:lnTo>
                  <a:pt x="2604743" y="6767"/>
                </a:lnTo>
                <a:lnTo>
                  <a:pt x="5825" y="851206"/>
                </a:lnTo>
                <a:lnTo>
                  <a:pt x="0" y="849314"/>
                </a:lnTo>
                <a:lnTo>
                  <a:pt x="3600" y="844359"/>
                </a:lnTo>
                <a:lnTo>
                  <a:pt x="26022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/>
          <p:cNvSpPr/>
          <p:nvPr/>
        </p:nvSpPr>
        <p:spPr>
          <a:xfrm>
            <a:off x="3486376" y="2578492"/>
            <a:ext cx="2602599" cy="850509"/>
          </a:xfrm>
          <a:custGeom>
            <a:avLst/>
            <a:gdLst>
              <a:gd name="connsiteX0" fmla="*/ 2477 w 2602599"/>
              <a:gd name="connsiteY0" fmla="*/ 0 h 850509"/>
              <a:gd name="connsiteX1" fmla="*/ 2598999 w 2602599"/>
              <a:gd name="connsiteY1" fmla="*/ 843662 h 850509"/>
              <a:gd name="connsiteX2" fmla="*/ 2602599 w 2602599"/>
              <a:gd name="connsiteY2" fmla="*/ 848617 h 850509"/>
              <a:gd name="connsiteX3" fmla="*/ 2596774 w 2602599"/>
              <a:gd name="connsiteY3" fmla="*/ 850509 h 850509"/>
              <a:gd name="connsiteX4" fmla="*/ 0 w 2602599"/>
              <a:gd name="connsiteY4" fmla="*/ 6767 h 850509"/>
              <a:gd name="connsiteX5" fmla="*/ 2477 w 2602599"/>
              <a:gd name="connsiteY5" fmla="*/ 0 h 85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2599" h="850509">
                <a:moveTo>
                  <a:pt x="2477" y="0"/>
                </a:moveTo>
                <a:lnTo>
                  <a:pt x="2598999" y="843662"/>
                </a:lnTo>
                <a:lnTo>
                  <a:pt x="2602599" y="848617"/>
                </a:lnTo>
                <a:lnTo>
                  <a:pt x="2596774" y="850509"/>
                </a:lnTo>
                <a:lnTo>
                  <a:pt x="0" y="6767"/>
                </a:lnTo>
                <a:lnTo>
                  <a:pt x="247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/>
          <p:cNvSpPr/>
          <p:nvPr/>
        </p:nvSpPr>
        <p:spPr>
          <a:xfrm>
            <a:off x="6093426" y="3422875"/>
            <a:ext cx="2751" cy="2340"/>
          </a:xfrm>
          <a:custGeom>
            <a:avLst/>
            <a:gdLst>
              <a:gd name="connsiteX0" fmla="*/ 1375 w 2751"/>
              <a:gd name="connsiteY0" fmla="*/ 0 h 2340"/>
              <a:gd name="connsiteX1" fmla="*/ 2751 w 2751"/>
              <a:gd name="connsiteY1" fmla="*/ 1893 h 2340"/>
              <a:gd name="connsiteX2" fmla="*/ 1375 w 2751"/>
              <a:gd name="connsiteY2" fmla="*/ 2340 h 2340"/>
              <a:gd name="connsiteX3" fmla="*/ 0 w 2751"/>
              <a:gd name="connsiteY3" fmla="*/ 1893 h 2340"/>
              <a:gd name="connsiteX4" fmla="*/ 1375 w 2751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" h="2340">
                <a:moveTo>
                  <a:pt x="1375" y="0"/>
                </a:moveTo>
                <a:lnTo>
                  <a:pt x="2751" y="1893"/>
                </a:lnTo>
                <a:lnTo>
                  <a:pt x="1375" y="2340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/>
          <p:cNvSpPr/>
          <p:nvPr/>
        </p:nvSpPr>
        <p:spPr>
          <a:xfrm>
            <a:off x="6091201" y="3424045"/>
            <a:ext cx="2225" cy="2340"/>
          </a:xfrm>
          <a:custGeom>
            <a:avLst/>
            <a:gdLst>
              <a:gd name="connsiteX0" fmla="*/ 0 w 2225"/>
              <a:gd name="connsiteY0" fmla="*/ 0 h 2340"/>
              <a:gd name="connsiteX1" fmla="*/ 2225 w 2225"/>
              <a:gd name="connsiteY1" fmla="*/ 723 h 2340"/>
              <a:gd name="connsiteX2" fmla="*/ 1375 w 2225"/>
              <a:gd name="connsiteY2" fmla="*/ 1893 h 2340"/>
              <a:gd name="connsiteX3" fmla="*/ 0 w 2225"/>
              <a:gd name="connsiteY3" fmla="*/ 2340 h 2340"/>
              <a:gd name="connsiteX4" fmla="*/ 0 w 2225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340">
                <a:moveTo>
                  <a:pt x="0" y="0"/>
                </a:moveTo>
                <a:lnTo>
                  <a:pt x="2225" y="723"/>
                </a:lnTo>
                <a:lnTo>
                  <a:pt x="1375" y="1893"/>
                </a:lnTo>
                <a:lnTo>
                  <a:pt x="0" y="23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/>
          <p:cNvSpPr/>
          <p:nvPr/>
        </p:nvSpPr>
        <p:spPr>
          <a:xfrm>
            <a:off x="6096176" y="3424045"/>
            <a:ext cx="2224" cy="2340"/>
          </a:xfrm>
          <a:custGeom>
            <a:avLst/>
            <a:gdLst>
              <a:gd name="connsiteX0" fmla="*/ 2224 w 2224"/>
              <a:gd name="connsiteY0" fmla="*/ 0 h 2340"/>
              <a:gd name="connsiteX1" fmla="*/ 2224 w 2224"/>
              <a:gd name="connsiteY1" fmla="*/ 2340 h 2340"/>
              <a:gd name="connsiteX2" fmla="*/ 849 w 2224"/>
              <a:gd name="connsiteY2" fmla="*/ 1893 h 2340"/>
              <a:gd name="connsiteX3" fmla="*/ 0 w 2224"/>
              <a:gd name="connsiteY3" fmla="*/ 723 h 2340"/>
              <a:gd name="connsiteX4" fmla="*/ 2224 w 2224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" h="2340">
                <a:moveTo>
                  <a:pt x="2224" y="0"/>
                </a:moveTo>
                <a:lnTo>
                  <a:pt x="2224" y="2340"/>
                </a:lnTo>
                <a:lnTo>
                  <a:pt x="849" y="1893"/>
                </a:lnTo>
                <a:lnTo>
                  <a:pt x="0" y="723"/>
                </a:lnTo>
                <a:lnTo>
                  <a:pt x="2224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/>
          <p:cNvSpPr/>
          <p:nvPr/>
        </p:nvSpPr>
        <p:spPr>
          <a:xfrm>
            <a:off x="6091200" y="3425216"/>
            <a:ext cx="7200" cy="7571"/>
          </a:xfrm>
          <a:custGeom>
            <a:avLst/>
            <a:gdLst>
              <a:gd name="connsiteX0" fmla="*/ 3600 w 7200"/>
              <a:gd name="connsiteY0" fmla="*/ 0 h 7571"/>
              <a:gd name="connsiteX1" fmla="*/ 5825 w 7200"/>
              <a:gd name="connsiteY1" fmla="*/ 723 h 7571"/>
              <a:gd name="connsiteX2" fmla="*/ 7200 w 7200"/>
              <a:gd name="connsiteY2" fmla="*/ 2615 h 7571"/>
              <a:gd name="connsiteX3" fmla="*/ 7200 w 7200"/>
              <a:gd name="connsiteY3" fmla="*/ 4955 h 7571"/>
              <a:gd name="connsiteX4" fmla="*/ 5825 w 7200"/>
              <a:gd name="connsiteY4" fmla="*/ 6848 h 7571"/>
              <a:gd name="connsiteX5" fmla="*/ 3600 w 7200"/>
              <a:gd name="connsiteY5" fmla="*/ 7571 h 7571"/>
              <a:gd name="connsiteX6" fmla="*/ 1375 w 7200"/>
              <a:gd name="connsiteY6" fmla="*/ 6848 h 7571"/>
              <a:gd name="connsiteX7" fmla="*/ 0 w 7200"/>
              <a:gd name="connsiteY7" fmla="*/ 4955 h 7571"/>
              <a:gd name="connsiteX8" fmla="*/ 0 w 7200"/>
              <a:gd name="connsiteY8" fmla="*/ 2615 h 7571"/>
              <a:gd name="connsiteX9" fmla="*/ 1375 w 7200"/>
              <a:gd name="connsiteY9" fmla="*/ 723 h 7571"/>
              <a:gd name="connsiteX10" fmla="*/ 3600 w 7200"/>
              <a:gd name="connsiteY10" fmla="*/ 0 h 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0" h="7571">
                <a:moveTo>
                  <a:pt x="3600" y="0"/>
                </a:moveTo>
                <a:lnTo>
                  <a:pt x="5825" y="723"/>
                </a:lnTo>
                <a:lnTo>
                  <a:pt x="7200" y="2615"/>
                </a:lnTo>
                <a:lnTo>
                  <a:pt x="7200" y="4955"/>
                </a:lnTo>
                <a:lnTo>
                  <a:pt x="5825" y="6848"/>
                </a:lnTo>
                <a:lnTo>
                  <a:pt x="3600" y="7571"/>
                </a:lnTo>
                <a:lnTo>
                  <a:pt x="1375" y="6848"/>
                </a:lnTo>
                <a:lnTo>
                  <a:pt x="0" y="4955"/>
                </a:lnTo>
                <a:lnTo>
                  <a:pt x="0" y="2615"/>
                </a:lnTo>
                <a:lnTo>
                  <a:pt x="1375" y="723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/>
          <p:cNvSpPr/>
          <p:nvPr/>
        </p:nvSpPr>
        <p:spPr>
          <a:xfrm>
            <a:off x="6088976" y="3426386"/>
            <a:ext cx="2225" cy="2615"/>
          </a:xfrm>
          <a:custGeom>
            <a:avLst/>
            <a:gdLst>
              <a:gd name="connsiteX0" fmla="*/ 2225 w 2225"/>
              <a:gd name="connsiteY0" fmla="*/ 0 h 2615"/>
              <a:gd name="connsiteX1" fmla="*/ 2225 w 2225"/>
              <a:gd name="connsiteY1" fmla="*/ 1445 h 2615"/>
              <a:gd name="connsiteX2" fmla="*/ 1375 w 2225"/>
              <a:gd name="connsiteY2" fmla="*/ 2615 h 2615"/>
              <a:gd name="connsiteX3" fmla="*/ 0 w 2225"/>
              <a:gd name="connsiteY3" fmla="*/ 723 h 2615"/>
              <a:gd name="connsiteX4" fmla="*/ 2225 w 2225"/>
              <a:gd name="connsiteY4" fmla="*/ 0 h 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5">
                <a:moveTo>
                  <a:pt x="2225" y="0"/>
                </a:moveTo>
                <a:lnTo>
                  <a:pt x="2225" y="1445"/>
                </a:lnTo>
                <a:lnTo>
                  <a:pt x="1375" y="2615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/>
          <p:cNvSpPr/>
          <p:nvPr/>
        </p:nvSpPr>
        <p:spPr>
          <a:xfrm>
            <a:off x="6098401" y="3426386"/>
            <a:ext cx="2225" cy="2615"/>
          </a:xfrm>
          <a:custGeom>
            <a:avLst/>
            <a:gdLst>
              <a:gd name="connsiteX0" fmla="*/ 0 w 2225"/>
              <a:gd name="connsiteY0" fmla="*/ 0 h 2615"/>
              <a:gd name="connsiteX1" fmla="*/ 2225 w 2225"/>
              <a:gd name="connsiteY1" fmla="*/ 723 h 2615"/>
              <a:gd name="connsiteX2" fmla="*/ 850 w 2225"/>
              <a:gd name="connsiteY2" fmla="*/ 2615 h 2615"/>
              <a:gd name="connsiteX3" fmla="*/ 0 w 2225"/>
              <a:gd name="connsiteY3" fmla="*/ 1445 h 2615"/>
              <a:gd name="connsiteX4" fmla="*/ 0 w 2225"/>
              <a:gd name="connsiteY4" fmla="*/ 0 h 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5">
                <a:moveTo>
                  <a:pt x="0" y="0"/>
                </a:moveTo>
                <a:lnTo>
                  <a:pt x="2225" y="723"/>
                </a:lnTo>
                <a:lnTo>
                  <a:pt x="850" y="2615"/>
                </a:lnTo>
                <a:lnTo>
                  <a:pt x="0" y="1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/>
          <p:cNvSpPr/>
          <p:nvPr/>
        </p:nvSpPr>
        <p:spPr>
          <a:xfrm>
            <a:off x="6088976" y="3429000"/>
            <a:ext cx="2225" cy="2616"/>
          </a:xfrm>
          <a:custGeom>
            <a:avLst/>
            <a:gdLst>
              <a:gd name="connsiteX0" fmla="*/ 1375 w 2225"/>
              <a:gd name="connsiteY0" fmla="*/ 0 h 2616"/>
              <a:gd name="connsiteX1" fmla="*/ 2225 w 2225"/>
              <a:gd name="connsiteY1" fmla="*/ 1170 h 2616"/>
              <a:gd name="connsiteX2" fmla="*/ 2225 w 2225"/>
              <a:gd name="connsiteY2" fmla="*/ 2616 h 2616"/>
              <a:gd name="connsiteX3" fmla="*/ 0 w 2225"/>
              <a:gd name="connsiteY3" fmla="*/ 1893 h 2616"/>
              <a:gd name="connsiteX4" fmla="*/ 1375 w 2225"/>
              <a:gd name="connsiteY4" fmla="*/ 0 h 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6">
                <a:moveTo>
                  <a:pt x="1375" y="0"/>
                </a:moveTo>
                <a:lnTo>
                  <a:pt x="2225" y="1170"/>
                </a:lnTo>
                <a:lnTo>
                  <a:pt x="2225" y="2616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/>
          <p:cNvSpPr/>
          <p:nvPr/>
        </p:nvSpPr>
        <p:spPr>
          <a:xfrm>
            <a:off x="6098401" y="3429000"/>
            <a:ext cx="2225" cy="2616"/>
          </a:xfrm>
          <a:custGeom>
            <a:avLst/>
            <a:gdLst>
              <a:gd name="connsiteX0" fmla="*/ 850 w 2225"/>
              <a:gd name="connsiteY0" fmla="*/ 0 h 2616"/>
              <a:gd name="connsiteX1" fmla="*/ 2225 w 2225"/>
              <a:gd name="connsiteY1" fmla="*/ 1893 h 2616"/>
              <a:gd name="connsiteX2" fmla="*/ 0 w 2225"/>
              <a:gd name="connsiteY2" fmla="*/ 2616 h 2616"/>
              <a:gd name="connsiteX3" fmla="*/ 0 w 2225"/>
              <a:gd name="connsiteY3" fmla="*/ 1170 h 2616"/>
              <a:gd name="connsiteX4" fmla="*/ 850 w 2225"/>
              <a:gd name="connsiteY4" fmla="*/ 0 h 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6">
                <a:moveTo>
                  <a:pt x="850" y="0"/>
                </a:moveTo>
                <a:lnTo>
                  <a:pt x="2225" y="1893"/>
                </a:lnTo>
                <a:lnTo>
                  <a:pt x="0" y="2616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/>
          <p:cNvSpPr/>
          <p:nvPr/>
        </p:nvSpPr>
        <p:spPr>
          <a:xfrm>
            <a:off x="3486377" y="3429001"/>
            <a:ext cx="2602598" cy="850509"/>
          </a:xfrm>
          <a:custGeom>
            <a:avLst/>
            <a:gdLst>
              <a:gd name="connsiteX0" fmla="*/ 2596773 w 2602598"/>
              <a:gd name="connsiteY0" fmla="*/ 0 h 850509"/>
              <a:gd name="connsiteX1" fmla="*/ 2602598 w 2602598"/>
              <a:gd name="connsiteY1" fmla="*/ 1893 h 850509"/>
              <a:gd name="connsiteX2" fmla="*/ 2598998 w 2602598"/>
              <a:gd name="connsiteY2" fmla="*/ 6848 h 850509"/>
              <a:gd name="connsiteX3" fmla="*/ 2476 w 2602598"/>
              <a:gd name="connsiteY3" fmla="*/ 850509 h 850509"/>
              <a:gd name="connsiteX4" fmla="*/ 0 w 2602598"/>
              <a:gd name="connsiteY4" fmla="*/ 843744 h 850509"/>
              <a:gd name="connsiteX5" fmla="*/ 2596773 w 2602598"/>
              <a:gd name="connsiteY5" fmla="*/ 0 h 85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2598" h="850509">
                <a:moveTo>
                  <a:pt x="2596773" y="0"/>
                </a:moveTo>
                <a:lnTo>
                  <a:pt x="2602598" y="1893"/>
                </a:lnTo>
                <a:lnTo>
                  <a:pt x="2598998" y="6848"/>
                </a:lnTo>
                <a:lnTo>
                  <a:pt x="2476" y="850509"/>
                </a:lnTo>
                <a:lnTo>
                  <a:pt x="0" y="843744"/>
                </a:lnTo>
                <a:lnTo>
                  <a:pt x="2596773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/>
          <p:cNvSpPr/>
          <p:nvPr/>
        </p:nvSpPr>
        <p:spPr>
          <a:xfrm>
            <a:off x="6100625" y="3429000"/>
            <a:ext cx="2604743" cy="851206"/>
          </a:xfrm>
          <a:custGeom>
            <a:avLst/>
            <a:gdLst>
              <a:gd name="connsiteX0" fmla="*/ 5825 w 2604743"/>
              <a:gd name="connsiteY0" fmla="*/ 0 h 851206"/>
              <a:gd name="connsiteX1" fmla="*/ 2604743 w 2604743"/>
              <a:gd name="connsiteY1" fmla="*/ 844441 h 851206"/>
              <a:gd name="connsiteX2" fmla="*/ 2602267 w 2604743"/>
              <a:gd name="connsiteY2" fmla="*/ 851206 h 851206"/>
              <a:gd name="connsiteX3" fmla="*/ 3600 w 2604743"/>
              <a:gd name="connsiteY3" fmla="*/ 6848 h 851206"/>
              <a:gd name="connsiteX4" fmla="*/ 0 w 2604743"/>
              <a:gd name="connsiteY4" fmla="*/ 1893 h 851206"/>
              <a:gd name="connsiteX5" fmla="*/ 5825 w 2604743"/>
              <a:gd name="connsiteY5" fmla="*/ 0 h 85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743" h="851206">
                <a:moveTo>
                  <a:pt x="5825" y="0"/>
                </a:moveTo>
                <a:lnTo>
                  <a:pt x="2604743" y="844441"/>
                </a:lnTo>
                <a:lnTo>
                  <a:pt x="2602267" y="851206"/>
                </a:lnTo>
                <a:lnTo>
                  <a:pt x="3600" y="6848"/>
                </a:lnTo>
                <a:lnTo>
                  <a:pt x="0" y="1893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/>
          <p:cNvSpPr/>
          <p:nvPr/>
        </p:nvSpPr>
        <p:spPr>
          <a:xfrm>
            <a:off x="6091201" y="3431617"/>
            <a:ext cx="2225" cy="2339"/>
          </a:xfrm>
          <a:custGeom>
            <a:avLst/>
            <a:gdLst>
              <a:gd name="connsiteX0" fmla="*/ 0 w 2225"/>
              <a:gd name="connsiteY0" fmla="*/ 0 h 2339"/>
              <a:gd name="connsiteX1" fmla="*/ 1375 w 2225"/>
              <a:gd name="connsiteY1" fmla="*/ 447 h 2339"/>
              <a:gd name="connsiteX2" fmla="*/ 2225 w 2225"/>
              <a:gd name="connsiteY2" fmla="*/ 1616 h 2339"/>
              <a:gd name="connsiteX3" fmla="*/ 0 w 2225"/>
              <a:gd name="connsiteY3" fmla="*/ 2339 h 2339"/>
              <a:gd name="connsiteX4" fmla="*/ 0 w 2225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339">
                <a:moveTo>
                  <a:pt x="0" y="0"/>
                </a:moveTo>
                <a:lnTo>
                  <a:pt x="1375" y="447"/>
                </a:lnTo>
                <a:lnTo>
                  <a:pt x="2225" y="1616"/>
                </a:lnTo>
                <a:lnTo>
                  <a:pt x="0" y="23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/>
          <p:cNvSpPr/>
          <p:nvPr/>
        </p:nvSpPr>
        <p:spPr>
          <a:xfrm>
            <a:off x="6096176" y="3431617"/>
            <a:ext cx="2224" cy="2339"/>
          </a:xfrm>
          <a:custGeom>
            <a:avLst/>
            <a:gdLst>
              <a:gd name="connsiteX0" fmla="*/ 2224 w 2224"/>
              <a:gd name="connsiteY0" fmla="*/ 0 h 2339"/>
              <a:gd name="connsiteX1" fmla="*/ 2224 w 2224"/>
              <a:gd name="connsiteY1" fmla="*/ 2339 h 2339"/>
              <a:gd name="connsiteX2" fmla="*/ 0 w 2224"/>
              <a:gd name="connsiteY2" fmla="*/ 1616 h 2339"/>
              <a:gd name="connsiteX3" fmla="*/ 849 w 2224"/>
              <a:gd name="connsiteY3" fmla="*/ 447 h 2339"/>
              <a:gd name="connsiteX4" fmla="*/ 2224 w 2224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" h="2339">
                <a:moveTo>
                  <a:pt x="2224" y="0"/>
                </a:moveTo>
                <a:lnTo>
                  <a:pt x="2224" y="2339"/>
                </a:lnTo>
                <a:lnTo>
                  <a:pt x="0" y="1616"/>
                </a:lnTo>
                <a:lnTo>
                  <a:pt x="849" y="447"/>
                </a:lnTo>
                <a:lnTo>
                  <a:pt x="2224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/>
          <p:cNvSpPr/>
          <p:nvPr/>
        </p:nvSpPr>
        <p:spPr>
          <a:xfrm>
            <a:off x="6093426" y="3432787"/>
            <a:ext cx="2751" cy="2339"/>
          </a:xfrm>
          <a:custGeom>
            <a:avLst/>
            <a:gdLst>
              <a:gd name="connsiteX0" fmla="*/ 1375 w 2751"/>
              <a:gd name="connsiteY0" fmla="*/ 0 h 2339"/>
              <a:gd name="connsiteX1" fmla="*/ 2751 w 2751"/>
              <a:gd name="connsiteY1" fmla="*/ 446 h 2339"/>
              <a:gd name="connsiteX2" fmla="*/ 1375 w 2751"/>
              <a:gd name="connsiteY2" fmla="*/ 2339 h 2339"/>
              <a:gd name="connsiteX3" fmla="*/ 0 w 2751"/>
              <a:gd name="connsiteY3" fmla="*/ 446 h 2339"/>
              <a:gd name="connsiteX4" fmla="*/ 1375 w 2751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" h="2339">
                <a:moveTo>
                  <a:pt x="1375" y="0"/>
                </a:moveTo>
                <a:lnTo>
                  <a:pt x="2751" y="446"/>
                </a:lnTo>
                <a:lnTo>
                  <a:pt x="1375" y="2339"/>
                </a:lnTo>
                <a:lnTo>
                  <a:pt x="0" y="446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/>
          <p:cNvSpPr/>
          <p:nvPr/>
        </p:nvSpPr>
        <p:spPr>
          <a:xfrm>
            <a:off x="4481533" y="3433955"/>
            <a:ext cx="1609667" cy="2213704"/>
          </a:xfrm>
          <a:custGeom>
            <a:avLst/>
            <a:gdLst>
              <a:gd name="connsiteX0" fmla="*/ 1609667 w 1609667"/>
              <a:gd name="connsiteY0" fmla="*/ 0 h 2213704"/>
              <a:gd name="connsiteX1" fmla="*/ 1609667 w 1609667"/>
              <a:gd name="connsiteY1" fmla="*/ 6125 h 2213704"/>
              <a:gd name="connsiteX2" fmla="*/ 5768 w 1609667"/>
              <a:gd name="connsiteY2" fmla="*/ 2213704 h 2213704"/>
              <a:gd name="connsiteX3" fmla="*/ 0 w 1609667"/>
              <a:gd name="connsiteY3" fmla="*/ 2209391 h 2213704"/>
              <a:gd name="connsiteX4" fmla="*/ 1603842 w 1609667"/>
              <a:gd name="connsiteY4" fmla="*/ 1893 h 2213704"/>
              <a:gd name="connsiteX5" fmla="*/ 1609667 w 1609667"/>
              <a:gd name="connsiteY5" fmla="*/ 0 h 221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667" h="2213704">
                <a:moveTo>
                  <a:pt x="1609667" y="0"/>
                </a:moveTo>
                <a:lnTo>
                  <a:pt x="1609667" y="6125"/>
                </a:lnTo>
                <a:lnTo>
                  <a:pt x="5768" y="2213704"/>
                </a:lnTo>
                <a:lnTo>
                  <a:pt x="0" y="2209391"/>
                </a:lnTo>
                <a:lnTo>
                  <a:pt x="1603842" y="1893"/>
                </a:lnTo>
                <a:lnTo>
                  <a:pt x="16096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/>
          <p:cNvSpPr/>
          <p:nvPr/>
        </p:nvSpPr>
        <p:spPr>
          <a:xfrm>
            <a:off x="6098400" y="3433956"/>
            <a:ext cx="1610511" cy="2214867"/>
          </a:xfrm>
          <a:custGeom>
            <a:avLst/>
            <a:gdLst>
              <a:gd name="connsiteX0" fmla="*/ 0 w 1610511"/>
              <a:gd name="connsiteY0" fmla="*/ 0 h 2214867"/>
              <a:gd name="connsiteX1" fmla="*/ 5825 w 1610511"/>
              <a:gd name="connsiteY1" fmla="*/ 1893 h 2214867"/>
              <a:gd name="connsiteX2" fmla="*/ 1610511 w 1610511"/>
              <a:gd name="connsiteY2" fmla="*/ 2210554 h 2214867"/>
              <a:gd name="connsiteX3" fmla="*/ 1604744 w 1610511"/>
              <a:gd name="connsiteY3" fmla="*/ 2214867 h 2214867"/>
              <a:gd name="connsiteX4" fmla="*/ 0 w 1610511"/>
              <a:gd name="connsiteY4" fmla="*/ 6125 h 2214867"/>
              <a:gd name="connsiteX5" fmla="*/ 0 w 1610511"/>
              <a:gd name="connsiteY5" fmla="*/ 0 h 22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2214867">
                <a:moveTo>
                  <a:pt x="0" y="0"/>
                </a:moveTo>
                <a:lnTo>
                  <a:pt x="5825" y="1893"/>
                </a:lnTo>
                <a:lnTo>
                  <a:pt x="1610511" y="2210554"/>
                </a:lnTo>
                <a:lnTo>
                  <a:pt x="1604744" y="2214867"/>
                </a:lnTo>
                <a:lnTo>
                  <a:pt x="0" y="6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/>
          <p:cNvSpPr/>
          <p:nvPr/>
        </p:nvSpPr>
        <p:spPr>
          <a:xfrm>
            <a:off x="6091200" y="3435126"/>
            <a:ext cx="7200" cy="2737075"/>
          </a:xfrm>
          <a:custGeom>
            <a:avLst/>
            <a:gdLst>
              <a:gd name="connsiteX0" fmla="*/ 3600 w 7200"/>
              <a:gd name="connsiteY0" fmla="*/ 0 h 2737075"/>
              <a:gd name="connsiteX1" fmla="*/ 7200 w 7200"/>
              <a:gd name="connsiteY1" fmla="*/ 4955 h 2737075"/>
              <a:gd name="connsiteX2" fmla="*/ 7200 w 7200"/>
              <a:gd name="connsiteY2" fmla="*/ 2736954 h 2737075"/>
              <a:gd name="connsiteX3" fmla="*/ 4800 w 7200"/>
              <a:gd name="connsiteY3" fmla="*/ 2737075 h 2737075"/>
              <a:gd name="connsiteX4" fmla="*/ 0 w 7200"/>
              <a:gd name="connsiteY4" fmla="*/ 2736833 h 2737075"/>
              <a:gd name="connsiteX5" fmla="*/ 0 w 7200"/>
              <a:gd name="connsiteY5" fmla="*/ 4955 h 2737075"/>
              <a:gd name="connsiteX6" fmla="*/ 3600 w 7200"/>
              <a:gd name="connsiteY6" fmla="*/ 0 h 273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" h="2737075">
                <a:moveTo>
                  <a:pt x="3600" y="0"/>
                </a:moveTo>
                <a:lnTo>
                  <a:pt x="7200" y="4955"/>
                </a:lnTo>
                <a:lnTo>
                  <a:pt x="7200" y="2736954"/>
                </a:lnTo>
                <a:lnTo>
                  <a:pt x="4800" y="2737075"/>
                </a:lnTo>
                <a:lnTo>
                  <a:pt x="0" y="2736833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/>
          <p:cNvSpPr/>
          <p:nvPr/>
        </p:nvSpPr>
        <p:spPr>
          <a:xfrm>
            <a:off x="6098400" y="685922"/>
            <a:ext cx="1604745" cy="2731999"/>
          </a:xfrm>
          <a:custGeom>
            <a:avLst/>
            <a:gdLst>
              <a:gd name="connsiteX0" fmla="*/ 0 w 1604745"/>
              <a:gd name="connsiteY0" fmla="*/ 0 h 2731999"/>
              <a:gd name="connsiteX1" fmla="*/ 278076 w 1604745"/>
              <a:gd name="connsiteY1" fmla="*/ 14042 h 2731999"/>
              <a:gd name="connsiteX2" fmla="*/ 1531349 w 1604745"/>
              <a:gd name="connsiteY2" fmla="*/ 468374 h 2731999"/>
              <a:gd name="connsiteX3" fmla="*/ 1604745 w 1604745"/>
              <a:gd name="connsiteY3" fmla="*/ 523258 h 2731999"/>
              <a:gd name="connsiteX4" fmla="*/ 0 w 1604745"/>
              <a:gd name="connsiteY4" fmla="*/ 2731999 h 2731999"/>
              <a:gd name="connsiteX5" fmla="*/ 0 w 1604745"/>
              <a:gd name="connsiteY5" fmla="*/ 0 h 273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745" h="2731999">
                <a:moveTo>
                  <a:pt x="0" y="0"/>
                </a:moveTo>
                <a:lnTo>
                  <a:pt x="278076" y="14042"/>
                </a:lnTo>
                <a:cubicBezTo>
                  <a:pt x="739168" y="60868"/>
                  <a:pt x="1166502" y="221888"/>
                  <a:pt x="1531349" y="468374"/>
                </a:cubicBezTo>
                <a:lnTo>
                  <a:pt x="1604745" y="523258"/>
                </a:lnTo>
                <a:lnTo>
                  <a:pt x="0" y="2731999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/>
          <p:cNvSpPr/>
          <p:nvPr/>
        </p:nvSpPr>
        <p:spPr>
          <a:xfrm>
            <a:off x="4487300" y="686042"/>
            <a:ext cx="1603900" cy="2731878"/>
          </a:xfrm>
          <a:custGeom>
            <a:avLst/>
            <a:gdLst>
              <a:gd name="connsiteX0" fmla="*/ 1603900 w 1603900"/>
              <a:gd name="connsiteY0" fmla="*/ 0 h 2731878"/>
              <a:gd name="connsiteX1" fmla="*/ 1603900 w 1603900"/>
              <a:gd name="connsiteY1" fmla="*/ 2731878 h 2731878"/>
              <a:gd name="connsiteX2" fmla="*/ 0 w 1603900"/>
              <a:gd name="connsiteY2" fmla="*/ 524300 h 2731878"/>
              <a:gd name="connsiteX3" fmla="*/ 74951 w 1603900"/>
              <a:gd name="connsiteY3" fmla="*/ 468253 h 2731878"/>
              <a:gd name="connsiteX4" fmla="*/ 1328224 w 1603900"/>
              <a:gd name="connsiteY4" fmla="*/ 13921 h 2731878"/>
              <a:gd name="connsiteX5" fmla="*/ 1603900 w 1603900"/>
              <a:gd name="connsiteY5" fmla="*/ 0 h 273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900" h="2731878">
                <a:moveTo>
                  <a:pt x="1603900" y="0"/>
                </a:moveTo>
                <a:lnTo>
                  <a:pt x="1603900" y="2731878"/>
                </a:lnTo>
                <a:lnTo>
                  <a:pt x="0" y="524300"/>
                </a:lnTo>
                <a:lnTo>
                  <a:pt x="74951" y="468253"/>
                </a:lnTo>
                <a:cubicBezTo>
                  <a:pt x="439798" y="221767"/>
                  <a:pt x="867132" y="60747"/>
                  <a:pt x="1328224" y="13921"/>
                </a:cubicBezTo>
                <a:lnTo>
                  <a:pt x="1603900" y="0"/>
                </a:lnTo>
                <a:close/>
              </a:path>
            </a:pathLst>
          </a:custGeom>
          <a:solidFill>
            <a:srgbClr val="7030A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/>
          <p:cNvSpPr/>
          <p:nvPr/>
        </p:nvSpPr>
        <p:spPr>
          <a:xfrm>
            <a:off x="6104225" y="1213491"/>
            <a:ext cx="2598667" cy="2208662"/>
          </a:xfrm>
          <a:custGeom>
            <a:avLst/>
            <a:gdLst>
              <a:gd name="connsiteX0" fmla="*/ 1604686 w 2598667"/>
              <a:gd name="connsiteY0" fmla="*/ 0 h 2208662"/>
              <a:gd name="connsiteX1" fmla="*/ 1736705 w 2598667"/>
              <a:gd name="connsiteY1" fmla="*/ 98722 h 2208662"/>
              <a:gd name="connsiteX2" fmla="*/ 2519401 w 2598667"/>
              <a:gd name="connsiteY2" fmla="*/ 1147732 h 2208662"/>
              <a:gd name="connsiteX3" fmla="*/ 2598667 w 2598667"/>
              <a:gd name="connsiteY3" fmla="*/ 1364303 h 2208662"/>
              <a:gd name="connsiteX4" fmla="*/ 0 w 2598667"/>
              <a:gd name="connsiteY4" fmla="*/ 2208662 h 2208662"/>
              <a:gd name="connsiteX5" fmla="*/ 1604686 w 2598667"/>
              <a:gd name="connsiteY5" fmla="*/ 0 h 220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667" h="2208662">
                <a:moveTo>
                  <a:pt x="1604686" y="0"/>
                </a:moveTo>
                <a:lnTo>
                  <a:pt x="1736705" y="98722"/>
                </a:lnTo>
                <a:cubicBezTo>
                  <a:pt x="2075410" y="378246"/>
                  <a:pt x="2345884" y="737492"/>
                  <a:pt x="2519401" y="1147732"/>
                </a:cubicBezTo>
                <a:lnTo>
                  <a:pt x="2598667" y="1364303"/>
                </a:lnTo>
                <a:lnTo>
                  <a:pt x="0" y="2208662"/>
                </a:lnTo>
                <a:lnTo>
                  <a:pt x="1604686" y="0"/>
                </a:lnTo>
                <a:close/>
              </a:path>
            </a:pathLst>
          </a:custGeom>
          <a:solidFill>
            <a:srgbClr val="FF000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/>
          <p:cNvSpPr/>
          <p:nvPr/>
        </p:nvSpPr>
        <p:spPr>
          <a:xfrm>
            <a:off x="3488853" y="1214655"/>
            <a:ext cx="2596522" cy="2207499"/>
          </a:xfrm>
          <a:custGeom>
            <a:avLst/>
            <a:gdLst>
              <a:gd name="connsiteX0" fmla="*/ 992680 w 2596522"/>
              <a:gd name="connsiteY0" fmla="*/ 0 h 2207499"/>
              <a:gd name="connsiteX1" fmla="*/ 2596522 w 2596522"/>
              <a:gd name="connsiteY1" fmla="*/ 2207499 h 2207499"/>
              <a:gd name="connsiteX2" fmla="*/ 0 w 2596522"/>
              <a:gd name="connsiteY2" fmla="*/ 1363837 h 2207499"/>
              <a:gd name="connsiteX3" fmla="*/ 79521 w 2596522"/>
              <a:gd name="connsiteY3" fmla="*/ 1146569 h 2207499"/>
              <a:gd name="connsiteX4" fmla="*/ 862217 w 2596522"/>
              <a:gd name="connsiteY4" fmla="*/ 97559 h 2207499"/>
              <a:gd name="connsiteX5" fmla="*/ 992680 w 2596522"/>
              <a:gd name="connsiteY5" fmla="*/ 0 h 220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522" h="2207499">
                <a:moveTo>
                  <a:pt x="992680" y="0"/>
                </a:moveTo>
                <a:lnTo>
                  <a:pt x="2596522" y="2207499"/>
                </a:lnTo>
                <a:lnTo>
                  <a:pt x="0" y="1363837"/>
                </a:lnTo>
                <a:lnTo>
                  <a:pt x="79521" y="1146569"/>
                </a:lnTo>
                <a:cubicBezTo>
                  <a:pt x="253038" y="736329"/>
                  <a:pt x="523512" y="377083"/>
                  <a:pt x="862217" y="97559"/>
                </a:cubicBezTo>
                <a:lnTo>
                  <a:pt x="992680" y="0"/>
                </a:lnTo>
                <a:close/>
              </a:path>
            </a:pathLst>
          </a:custGeom>
          <a:solidFill>
            <a:srgbClr val="00206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/>
          <p:cNvSpPr/>
          <p:nvPr/>
        </p:nvSpPr>
        <p:spPr>
          <a:xfrm>
            <a:off x="6106450" y="2584561"/>
            <a:ext cx="2732750" cy="1688880"/>
          </a:xfrm>
          <a:custGeom>
            <a:avLst/>
            <a:gdLst>
              <a:gd name="connsiteX0" fmla="*/ 2598918 w 2732750"/>
              <a:gd name="connsiteY0" fmla="*/ 0 h 1688880"/>
              <a:gd name="connsiteX1" fmla="*/ 2609421 w 2732750"/>
              <a:gd name="connsiteY1" fmla="*/ 28695 h 1688880"/>
              <a:gd name="connsiteX2" fmla="*/ 2732750 w 2732750"/>
              <a:gd name="connsiteY2" fmla="*/ 844439 h 1688880"/>
              <a:gd name="connsiteX3" fmla="*/ 2609421 w 2732750"/>
              <a:gd name="connsiteY3" fmla="*/ 1660183 h 1688880"/>
              <a:gd name="connsiteX4" fmla="*/ 2598918 w 2732750"/>
              <a:gd name="connsiteY4" fmla="*/ 1688880 h 1688880"/>
              <a:gd name="connsiteX5" fmla="*/ 0 w 2732750"/>
              <a:gd name="connsiteY5" fmla="*/ 844439 h 1688880"/>
              <a:gd name="connsiteX6" fmla="*/ 2598918 w 2732750"/>
              <a:gd name="connsiteY6" fmla="*/ 0 h 168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2750" h="1688880">
                <a:moveTo>
                  <a:pt x="2598918" y="0"/>
                </a:moveTo>
                <a:lnTo>
                  <a:pt x="2609421" y="28695"/>
                </a:lnTo>
                <a:cubicBezTo>
                  <a:pt x="2689572" y="286388"/>
                  <a:pt x="2732750" y="560371"/>
                  <a:pt x="2732750" y="844439"/>
                </a:cubicBezTo>
                <a:cubicBezTo>
                  <a:pt x="2732750" y="1128507"/>
                  <a:pt x="2689572" y="1402490"/>
                  <a:pt x="2609421" y="1660183"/>
                </a:cubicBezTo>
                <a:lnTo>
                  <a:pt x="2598918" y="1688880"/>
                </a:lnTo>
                <a:lnTo>
                  <a:pt x="0" y="844439"/>
                </a:lnTo>
                <a:lnTo>
                  <a:pt x="2598918" y="0"/>
                </a:lnTo>
                <a:close/>
              </a:path>
            </a:pathLst>
          </a:custGeom>
          <a:solidFill>
            <a:srgbClr val="FFC00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/>
          <p:cNvSpPr/>
          <p:nvPr/>
        </p:nvSpPr>
        <p:spPr>
          <a:xfrm>
            <a:off x="3352800" y="2585258"/>
            <a:ext cx="2730350" cy="1687486"/>
          </a:xfrm>
          <a:custGeom>
            <a:avLst/>
            <a:gdLst>
              <a:gd name="connsiteX0" fmla="*/ 133576 w 2730350"/>
              <a:gd name="connsiteY0" fmla="*/ 0 h 1687486"/>
              <a:gd name="connsiteX1" fmla="*/ 2730350 w 2730350"/>
              <a:gd name="connsiteY1" fmla="*/ 843742 h 1687486"/>
              <a:gd name="connsiteX2" fmla="*/ 133577 w 2730350"/>
              <a:gd name="connsiteY2" fmla="*/ 1687486 h 1687486"/>
              <a:gd name="connsiteX3" fmla="*/ 123329 w 2730350"/>
              <a:gd name="connsiteY3" fmla="*/ 1659486 h 1687486"/>
              <a:gd name="connsiteX4" fmla="*/ 0 w 2730350"/>
              <a:gd name="connsiteY4" fmla="*/ 843742 h 1687486"/>
              <a:gd name="connsiteX5" fmla="*/ 123329 w 2730350"/>
              <a:gd name="connsiteY5" fmla="*/ 27998 h 1687486"/>
              <a:gd name="connsiteX6" fmla="*/ 133576 w 2730350"/>
              <a:gd name="connsiteY6" fmla="*/ 0 h 168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350" h="1687486">
                <a:moveTo>
                  <a:pt x="133576" y="0"/>
                </a:moveTo>
                <a:lnTo>
                  <a:pt x="2730350" y="843742"/>
                </a:lnTo>
                <a:lnTo>
                  <a:pt x="133577" y="1687486"/>
                </a:lnTo>
                <a:lnTo>
                  <a:pt x="123329" y="1659486"/>
                </a:lnTo>
                <a:cubicBezTo>
                  <a:pt x="43178" y="1401793"/>
                  <a:pt x="0" y="1127810"/>
                  <a:pt x="0" y="843742"/>
                </a:cubicBezTo>
                <a:cubicBezTo>
                  <a:pt x="0" y="559674"/>
                  <a:pt x="43178" y="285691"/>
                  <a:pt x="123329" y="27998"/>
                </a:cubicBezTo>
                <a:lnTo>
                  <a:pt x="133576" y="0"/>
                </a:lnTo>
                <a:close/>
              </a:path>
            </a:pathLst>
          </a:custGeom>
          <a:solidFill>
            <a:srgbClr val="0070C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/>
          <p:cNvSpPr/>
          <p:nvPr/>
        </p:nvSpPr>
        <p:spPr>
          <a:xfrm>
            <a:off x="6091200" y="3417920"/>
            <a:ext cx="3600" cy="6848"/>
          </a:xfrm>
          <a:custGeom>
            <a:avLst/>
            <a:gdLst>
              <a:gd name="connsiteX0" fmla="*/ 0 w 3600"/>
              <a:gd name="connsiteY0" fmla="*/ 0 h 6848"/>
              <a:gd name="connsiteX1" fmla="*/ 3600 w 3600"/>
              <a:gd name="connsiteY1" fmla="*/ 4955 h 6848"/>
              <a:gd name="connsiteX2" fmla="*/ 2225 w 3600"/>
              <a:gd name="connsiteY2" fmla="*/ 6848 h 6848"/>
              <a:gd name="connsiteX3" fmla="*/ 0 w 3600"/>
              <a:gd name="connsiteY3" fmla="*/ 6125 h 6848"/>
              <a:gd name="connsiteX4" fmla="*/ 0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0" y="0"/>
                </a:moveTo>
                <a:lnTo>
                  <a:pt x="3600" y="4955"/>
                </a:lnTo>
                <a:lnTo>
                  <a:pt x="2225" y="6848"/>
                </a:lnTo>
                <a:lnTo>
                  <a:pt x="0" y="6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/>
          <p:cNvSpPr/>
          <p:nvPr/>
        </p:nvSpPr>
        <p:spPr>
          <a:xfrm>
            <a:off x="6094800" y="3417920"/>
            <a:ext cx="3600" cy="6848"/>
          </a:xfrm>
          <a:custGeom>
            <a:avLst/>
            <a:gdLst>
              <a:gd name="connsiteX0" fmla="*/ 3600 w 3600"/>
              <a:gd name="connsiteY0" fmla="*/ 0 h 6848"/>
              <a:gd name="connsiteX1" fmla="*/ 3600 w 3600"/>
              <a:gd name="connsiteY1" fmla="*/ 6125 h 6848"/>
              <a:gd name="connsiteX2" fmla="*/ 1376 w 3600"/>
              <a:gd name="connsiteY2" fmla="*/ 6848 h 6848"/>
              <a:gd name="connsiteX3" fmla="*/ 0 w 3600"/>
              <a:gd name="connsiteY3" fmla="*/ 4955 h 6848"/>
              <a:gd name="connsiteX4" fmla="*/ 3600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3600" y="0"/>
                </a:moveTo>
                <a:lnTo>
                  <a:pt x="3600" y="6125"/>
                </a:lnTo>
                <a:lnTo>
                  <a:pt x="1376" y="6848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/>
          <p:cNvSpPr/>
          <p:nvPr/>
        </p:nvSpPr>
        <p:spPr>
          <a:xfrm>
            <a:off x="6085376" y="3422154"/>
            <a:ext cx="5825" cy="4955"/>
          </a:xfrm>
          <a:custGeom>
            <a:avLst/>
            <a:gdLst>
              <a:gd name="connsiteX0" fmla="*/ 0 w 5825"/>
              <a:gd name="connsiteY0" fmla="*/ 0 h 4955"/>
              <a:gd name="connsiteX1" fmla="*/ 5825 w 5825"/>
              <a:gd name="connsiteY1" fmla="*/ 1892 h 4955"/>
              <a:gd name="connsiteX2" fmla="*/ 5825 w 5825"/>
              <a:gd name="connsiteY2" fmla="*/ 4232 h 4955"/>
              <a:gd name="connsiteX3" fmla="*/ 3600 w 5825"/>
              <a:gd name="connsiteY3" fmla="*/ 4955 h 4955"/>
              <a:gd name="connsiteX4" fmla="*/ 0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0" y="0"/>
                </a:moveTo>
                <a:lnTo>
                  <a:pt x="5825" y="1892"/>
                </a:lnTo>
                <a:lnTo>
                  <a:pt x="5825" y="4232"/>
                </a:lnTo>
                <a:lnTo>
                  <a:pt x="3600" y="495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/>
          <p:cNvSpPr/>
          <p:nvPr/>
        </p:nvSpPr>
        <p:spPr>
          <a:xfrm>
            <a:off x="6098401" y="3422154"/>
            <a:ext cx="5825" cy="4955"/>
          </a:xfrm>
          <a:custGeom>
            <a:avLst/>
            <a:gdLst>
              <a:gd name="connsiteX0" fmla="*/ 5825 w 5825"/>
              <a:gd name="connsiteY0" fmla="*/ 0 h 4955"/>
              <a:gd name="connsiteX1" fmla="*/ 2225 w 5825"/>
              <a:gd name="connsiteY1" fmla="*/ 4955 h 4955"/>
              <a:gd name="connsiteX2" fmla="*/ 0 w 5825"/>
              <a:gd name="connsiteY2" fmla="*/ 4232 h 4955"/>
              <a:gd name="connsiteX3" fmla="*/ 0 w 5825"/>
              <a:gd name="connsiteY3" fmla="*/ 1892 h 4955"/>
              <a:gd name="connsiteX4" fmla="*/ 5825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5825" y="0"/>
                </a:moveTo>
                <a:lnTo>
                  <a:pt x="2225" y="4955"/>
                </a:lnTo>
                <a:lnTo>
                  <a:pt x="0" y="4232"/>
                </a:lnTo>
                <a:lnTo>
                  <a:pt x="0" y="1892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/>
          <p:cNvSpPr/>
          <p:nvPr/>
        </p:nvSpPr>
        <p:spPr>
          <a:xfrm>
            <a:off x="6092576" y="3424768"/>
            <a:ext cx="2225" cy="1170"/>
          </a:xfrm>
          <a:custGeom>
            <a:avLst/>
            <a:gdLst>
              <a:gd name="connsiteX0" fmla="*/ 850 w 2225"/>
              <a:gd name="connsiteY0" fmla="*/ 0 h 1170"/>
              <a:gd name="connsiteX1" fmla="*/ 2225 w 2225"/>
              <a:gd name="connsiteY1" fmla="*/ 447 h 1170"/>
              <a:gd name="connsiteX2" fmla="*/ 0 w 2225"/>
              <a:gd name="connsiteY2" fmla="*/ 1170 h 1170"/>
              <a:gd name="connsiteX3" fmla="*/ 850 w 2225"/>
              <a:gd name="connsiteY3" fmla="*/ 0 h 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70">
                <a:moveTo>
                  <a:pt x="850" y="0"/>
                </a:moveTo>
                <a:lnTo>
                  <a:pt x="2225" y="447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/>
          <p:cNvSpPr/>
          <p:nvPr/>
        </p:nvSpPr>
        <p:spPr>
          <a:xfrm>
            <a:off x="6094801" y="3424768"/>
            <a:ext cx="2225" cy="1170"/>
          </a:xfrm>
          <a:custGeom>
            <a:avLst/>
            <a:gdLst>
              <a:gd name="connsiteX0" fmla="*/ 1376 w 2225"/>
              <a:gd name="connsiteY0" fmla="*/ 0 h 1170"/>
              <a:gd name="connsiteX1" fmla="*/ 2225 w 2225"/>
              <a:gd name="connsiteY1" fmla="*/ 1170 h 1170"/>
              <a:gd name="connsiteX2" fmla="*/ 0 w 2225"/>
              <a:gd name="connsiteY2" fmla="*/ 447 h 1170"/>
              <a:gd name="connsiteX3" fmla="*/ 1376 w 2225"/>
              <a:gd name="connsiteY3" fmla="*/ 0 h 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70">
                <a:moveTo>
                  <a:pt x="1376" y="0"/>
                </a:moveTo>
                <a:lnTo>
                  <a:pt x="2225" y="1170"/>
                </a:lnTo>
                <a:lnTo>
                  <a:pt x="0" y="447"/>
                </a:lnTo>
                <a:lnTo>
                  <a:pt x="1376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/>
          <p:cNvSpPr/>
          <p:nvPr/>
        </p:nvSpPr>
        <p:spPr>
          <a:xfrm>
            <a:off x="6091201" y="3425938"/>
            <a:ext cx="1375" cy="1892"/>
          </a:xfrm>
          <a:custGeom>
            <a:avLst/>
            <a:gdLst>
              <a:gd name="connsiteX0" fmla="*/ 1375 w 1375"/>
              <a:gd name="connsiteY0" fmla="*/ 0 h 1892"/>
              <a:gd name="connsiteX1" fmla="*/ 0 w 1375"/>
              <a:gd name="connsiteY1" fmla="*/ 1892 h 1892"/>
              <a:gd name="connsiteX2" fmla="*/ 0 w 1375"/>
              <a:gd name="connsiteY2" fmla="*/ 447 h 1892"/>
              <a:gd name="connsiteX3" fmla="*/ 1375 w 1375"/>
              <a:gd name="connsiteY3" fmla="*/ 0 h 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2">
                <a:moveTo>
                  <a:pt x="1375" y="0"/>
                </a:moveTo>
                <a:lnTo>
                  <a:pt x="0" y="1892"/>
                </a:lnTo>
                <a:lnTo>
                  <a:pt x="0" y="447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/>
          <p:cNvSpPr/>
          <p:nvPr/>
        </p:nvSpPr>
        <p:spPr>
          <a:xfrm>
            <a:off x="6097026" y="3425938"/>
            <a:ext cx="1375" cy="1892"/>
          </a:xfrm>
          <a:custGeom>
            <a:avLst/>
            <a:gdLst>
              <a:gd name="connsiteX0" fmla="*/ 0 w 1375"/>
              <a:gd name="connsiteY0" fmla="*/ 0 h 1892"/>
              <a:gd name="connsiteX1" fmla="*/ 1375 w 1375"/>
              <a:gd name="connsiteY1" fmla="*/ 447 h 1892"/>
              <a:gd name="connsiteX2" fmla="*/ 1375 w 1375"/>
              <a:gd name="connsiteY2" fmla="*/ 1892 h 1892"/>
              <a:gd name="connsiteX3" fmla="*/ 0 w 1375"/>
              <a:gd name="connsiteY3" fmla="*/ 0 h 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2">
                <a:moveTo>
                  <a:pt x="0" y="0"/>
                </a:moveTo>
                <a:lnTo>
                  <a:pt x="1375" y="447"/>
                </a:lnTo>
                <a:lnTo>
                  <a:pt x="1375" y="18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/>
          <p:cNvSpPr/>
          <p:nvPr/>
        </p:nvSpPr>
        <p:spPr>
          <a:xfrm>
            <a:off x="6083150" y="3427109"/>
            <a:ext cx="7200" cy="3785"/>
          </a:xfrm>
          <a:custGeom>
            <a:avLst/>
            <a:gdLst>
              <a:gd name="connsiteX0" fmla="*/ 5825 w 7200"/>
              <a:gd name="connsiteY0" fmla="*/ 0 h 3785"/>
              <a:gd name="connsiteX1" fmla="*/ 7200 w 7200"/>
              <a:gd name="connsiteY1" fmla="*/ 1892 h 3785"/>
              <a:gd name="connsiteX2" fmla="*/ 5825 w 7200"/>
              <a:gd name="connsiteY2" fmla="*/ 3785 h 3785"/>
              <a:gd name="connsiteX3" fmla="*/ 0 w 7200"/>
              <a:gd name="connsiteY3" fmla="*/ 1892 h 3785"/>
              <a:gd name="connsiteX4" fmla="*/ 5825 w 7200"/>
              <a:gd name="connsiteY4" fmla="*/ 0 h 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0" h="3785">
                <a:moveTo>
                  <a:pt x="5825" y="0"/>
                </a:moveTo>
                <a:lnTo>
                  <a:pt x="7200" y="1892"/>
                </a:lnTo>
                <a:lnTo>
                  <a:pt x="5825" y="3785"/>
                </a:lnTo>
                <a:lnTo>
                  <a:pt x="0" y="1892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/>
          <p:cNvSpPr/>
          <p:nvPr/>
        </p:nvSpPr>
        <p:spPr>
          <a:xfrm>
            <a:off x="6099250" y="3427109"/>
            <a:ext cx="7200" cy="3785"/>
          </a:xfrm>
          <a:custGeom>
            <a:avLst/>
            <a:gdLst>
              <a:gd name="connsiteX0" fmla="*/ 1375 w 7200"/>
              <a:gd name="connsiteY0" fmla="*/ 0 h 3785"/>
              <a:gd name="connsiteX1" fmla="*/ 7200 w 7200"/>
              <a:gd name="connsiteY1" fmla="*/ 1892 h 3785"/>
              <a:gd name="connsiteX2" fmla="*/ 1375 w 7200"/>
              <a:gd name="connsiteY2" fmla="*/ 3785 h 3785"/>
              <a:gd name="connsiteX3" fmla="*/ 0 w 7200"/>
              <a:gd name="connsiteY3" fmla="*/ 1892 h 3785"/>
              <a:gd name="connsiteX4" fmla="*/ 1375 w 7200"/>
              <a:gd name="connsiteY4" fmla="*/ 0 h 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0" h="3785">
                <a:moveTo>
                  <a:pt x="1375" y="0"/>
                </a:moveTo>
                <a:lnTo>
                  <a:pt x="7200" y="1892"/>
                </a:lnTo>
                <a:lnTo>
                  <a:pt x="1375" y="3785"/>
                </a:lnTo>
                <a:lnTo>
                  <a:pt x="0" y="1892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/>
          <p:cNvSpPr/>
          <p:nvPr/>
        </p:nvSpPr>
        <p:spPr>
          <a:xfrm>
            <a:off x="6090350" y="3427830"/>
            <a:ext cx="850" cy="2340"/>
          </a:xfrm>
          <a:custGeom>
            <a:avLst/>
            <a:gdLst>
              <a:gd name="connsiteX0" fmla="*/ 850 w 850"/>
              <a:gd name="connsiteY0" fmla="*/ 0 h 2340"/>
              <a:gd name="connsiteX1" fmla="*/ 850 w 850"/>
              <a:gd name="connsiteY1" fmla="*/ 2340 h 2340"/>
              <a:gd name="connsiteX2" fmla="*/ 0 w 850"/>
              <a:gd name="connsiteY2" fmla="*/ 1170 h 2340"/>
              <a:gd name="connsiteX3" fmla="*/ 850 w 850"/>
              <a:gd name="connsiteY3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" h="2340">
                <a:moveTo>
                  <a:pt x="850" y="0"/>
                </a:moveTo>
                <a:lnTo>
                  <a:pt x="850" y="2340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/>
          <p:cNvSpPr/>
          <p:nvPr/>
        </p:nvSpPr>
        <p:spPr>
          <a:xfrm>
            <a:off x="6098400" y="3427830"/>
            <a:ext cx="850" cy="2340"/>
          </a:xfrm>
          <a:custGeom>
            <a:avLst/>
            <a:gdLst>
              <a:gd name="connsiteX0" fmla="*/ 0 w 850"/>
              <a:gd name="connsiteY0" fmla="*/ 0 h 2340"/>
              <a:gd name="connsiteX1" fmla="*/ 850 w 850"/>
              <a:gd name="connsiteY1" fmla="*/ 1170 h 2340"/>
              <a:gd name="connsiteX2" fmla="*/ 0 w 850"/>
              <a:gd name="connsiteY2" fmla="*/ 2340 h 2340"/>
              <a:gd name="connsiteX3" fmla="*/ 0 w 850"/>
              <a:gd name="connsiteY3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" h="2340">
                <a:moveTo>
                  <a:pt x="0" y="0"/>
                </a:moveTo>
                <a:lnTo>
                  <a:pt x="850" y="1170"/>
                </a:lnTo>
                <a:lnTo>
                  <a:pt x="0" y="23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/>
          <p:cNvSpPr/>
          <p:nvPr/>
        </p:nvSpPr>
        <p:spPr>
          <a:xfrm>
            <a:off x="6091201" y="3430171"/>
            <a:ext cx="1375" cy="1893"/>
          </a:xfrm>
          <a:custGeom>
            <a:avLst/>
            <a:gdLst>
              <a:gd name="connsiteX0" fmla="*/ 0 w 1375"/>
              <a:gd name="connsiteY0" fmla="*/ 0 h 1893"/>
              <a:gd name="connsiteX1" fmla="*/ 1375 w 1375"/>
              <a:gd name="connsiteY1" fmla="*/ 1893 h 1893"/>
              <a:gd name="connsiteX2" fmla="*/ 0 w 1375"/>
              <a:gd name="connsiteY2" fmla="*/ 1446 h 1893"/>
              <a:gd name="connsiteX3" fmla="*/ 0 w 1375"/>
              <a:gd name="connsiteY3" fmla="*/ 0 h 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3">
                <a:moveTo>
                  <a:pt x="0" y="0"/>
                </a:moveTo>
                <a:lnTo>
                  <a:pt x="1375" y="1893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/>
          <p:cNvSpPr/>
          <p:nvPr/>
        </p:nvSpPr>
        <p:spPr>
          <a:xfrm>
            <a:off x="6097026" y="3430171"/>
            <a:ext cx="1375" cy="1893"/>
          </a:xfrm>
          <a:custGeom>
            <a:avLst/>
            <a:gdLst>
              <a:gd name="connsiteX0" fmla="*/ 1375 w 1375"/>
              <a:gd name="connsiteY0" fmla="*/ 0 h 1893"/>
              <a:gd name="connsiteX1" fmla="*/ 1375 w 1375"/>
              <a:gd name="connsiteY1" fmla="*/ 1446 h 1893"/>
              <a:gd name="connsiteX2" fmla="*/ 0 w 1375"/>
              <a:gd name="connsiteY2" fmla="*/ 1893 h 1893"/>
              <a:gd name="connsiteX3" fmla="*/ 1375 w 1375"/>
              <a:gd name="connsiteY3" fmla="*/ 0 h 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3">
                <a:moveTo>
                  <a:pt x="1375" y="0"/>
                </a:moveTo>
                <a:lnTo>
                  <a:pt x="1375" y="1446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/>
          <p:cNvSpPr/>
          <p:nvPr/>
        </p:nvSpPr>
        <p:spPr>
          <a:xfrm>
            <a:off x="6085376" y="3430894"/>
            <a:ext cx="5825" cy="4955"/>
          </a:xfrm>
          <a:custGeom>
            <a:avLst/>
            <a:gdLst>
              <a:gd name="connsiteX0" fmla="*/ 3600 w 5825"/>
              <a:gd name="connsiteY0" fmla="*/ 0 h 4955"/>
              <a:gd name="connsiteX1" fmla="*/ 5825 w 5825"/>
              <a:gd name="connsiteY1" fmla="*/ 723 h 4955"/>
              <a:gd name="connsiteX2" fmla="*/ 5825 w 5825"/>
              <a:gd name="connsiteY2" fmla="*/ 3062 h 4955"/>
              <a:gd name="connsiteX3" fmla="*/ 0 w 5825"/>
              <a:gd name="connsiteY3" fmla="*/ 4955 h 4955"/>
              <a:gd name="connsiteX4" fmla="*/ 3600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3600" y="0"/>
                </a:moveTo>
                <a:lnTo>
                  <a:pt x="5825" y="723"/>
                </a:lnTo>
                <a:lnTo>
                  <a:pt x="5825" y="3062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/>
          <p:cNvSpPr/>
          <p:nvPr/>
        </p:nvSpPr>
        <p:spPr>
          <a:xfrm>
            <a:off x="6098401" y="3430894"/>
            <a:ext cx="5825" cy="4955"/>
          </a:xfrm>
          <a:custGeom>
            <a:avLst/>
            <a:gdLst>
              <a:gd name="connsiteX0" fmla="*/ 2225 w 5825"/>
              <a:gd name="connsiteY0" fmla="*/ 0 h 4955"/>
              <a:gd name="connsiteX1" fmla="*/ 5825 w 5825"/>
              <a:gd name="connsiteY1" fmla="*/ 4955 h 4955"/>
              <a:gd name="connsiteX2" fmla="*/ 0 w 5825"/>
              <a:gd name="connsiteY2" fmla="*/ 3062 h 4955"/>
              <a:gd name="connsiteX3" fmla="*/ 0 w 5825"/>
              <a:gd name="connsiteY3" fmla="*/ 723 h 4955"/>
              <a:gd name="connsiteX4" fmla="*/ 2225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2225" y="0"/>
                </a:moveTo>
                <a:lnTo>
                  <a:pt x="5825" y="4955"/>
                </a:lnTo>
                <a:lnTo>
                  <a:pt x="0" y="3062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/>
          <p:cNvSpPr/>
          <p:nvPr/>
        </p:nvSpPr>
        <p:spPr>
          <a:xfrm>
            <a:off x="6092576" y="3432064"/>
            <a:ext cx="2225" cy="1169"/>
          </a:xfrm>
          <a:custGeom>
            <a:avLst/>
            <a:gdLst>
              <a:gd name="connsiteX0" fmla="*/ 0 w 2225"/>
              <a:gd name="connsiteY0" fmla="*/ 0 h 1169"/>
              <a:gd name="connsiteX1" fmla="*/ 2225 w 2225"/>
              <a:gd name="connsiteY1" fmla="*/ 723 h 1169"/>
              <a:gd name="connsiteX2" fmla="*/ 850 w 2225"/>
              <a:gd name="connsiteY2" fmla="*/ 1169 h 1169"/>
              <a:gd name="connsiteX3" fmla="*/ 0 w 2225"/>
              <a:gd name="connsiteY3" fmla="*/ 0 h 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69">
                <a:moveTo>
                  <a:pt x="0" y="0"/>
                </a:moveTo>
                <a:lnTo>
                  <a:pt x="2225" y="723"/>
                </a:lnTo>
                <a:lnTo>
                  <a:pt x="850" y="11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/>
          <p:cNvSpPr/>
          <p:nvPr/>
        </p:nvSpPr>
        <p:spPr>
          <a:xfrm>
            <a:off x="6094801" y="3432064"/>
            <a:ext cx="2225" cy="1169"/>
          </a:xfrm>
          <a:custGeom>
            <a:avLst/>
            <a:gdLst>
              <a:gd name="connsiteX0" fmla="*/ 2225 w 2225"/>
              <a:gd name="connsiteY0" fmla="*/ 0 h 1169"/>
              <a:gd name="connsiteX1" fmla="*/ 1376 w 2225"/>
              <a:gd name="connsiteY1" fmla="*/ 1169 h 1169"/>
              <a:gd name="connsiteX2" fmla="*/ 0 w 2225"/>
              <a:gd name="connsiteY2" fmla="*/ 723 h 1169"/>
              <a:gd name="connsiteX3" fmla="*/ 2225 w 2225"/>
              <a:gd name="connsiteY3" fmla="*/ 0 h 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69">
                <a:moveTo>
                  <a:pt x="2225" y="0"/>
                </a:moveTo>
                <a:lnTo>
                  <a:pt x="1376" y="1169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/>
          <p:cNvSpPr/>
          <p:nvPr/>
        </p:nvSpPr>
        <p:spPr>
          <a:xfrm>
            <a:off x="6091200" y="3433232"/>
            <a:ext cx="3600" cy="6848"/>
          </a:xfrm>
          <a:custGeom>
            <a:avLst/>
            <a:gdLst>
              <a:gd name="connsiteX0" fmla="*/ 2225 w 3600"/>
              <a:gd name="connsiteY0" fmla="*/ 0 h 6848"/>
              <a:gd name="connsiteX1" fmla="*/ 3600 w 3600"/>
              <a:gd name="connsiteY1" fmla="*/ 1893 h 6848"/>
              <a:gd name="connsiteX2" fmla="*/ 0 w 3600"/>
              <a:gd name="connsiteY2" fmla="*/ 6848 h 6848"/>
              <a:gd name="connsiteX3" fmla="*/ 0 w 3600"/>
              <a:gd name="connsiteY3" fmla="*/ 723 h 6848"/>
              <a:gd name="connsiteX4" fmla="*/ 2225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2225" y="0"/>
                </a:moveTo>
                <a:lnTo>
                  <a:pt x="3600" y="1893"/>
                </a:lnTo>
                <a:lnTo>
                  <a:pt x="0" y="6848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/>
          <p:cNvSpPr/>
          <p:nvPr/>
        </p:nvSpPr>
        <p:spPr>
          <a:xfrm>
            <a:off x="6094800" y="3433232"/>
            <a:ext cx="3600" cy="6848"/>
          </a:xfrm>
          <a:custGeom>
            <a:avLst/>
            <a:gdLst>
              <a:gd name="connsiteX0" fmla="*/ 1376 w 3600"/>
              <a:gd name="connsiteY0" fmla="*/ 0 h 6848"/>
              <a:gd name="connsiteX1" fmla="*/ 3600 w 3600"/>
              <a:gd name="connsiteY1" fmla="*/ 723 h 6848"/>
              <a:gd name="connsiteX2" fmla="*/ 3600 w 3600"/>
              <a:gd name="connsiteY2" fmla="*/ 6848 h 6848"/>
              <a:gd name="connsiteX3" fmla="*/ 0 w 3600"/>
              <a:gd name="connsiteY3" fmla="*/ 1893 h 6848"/>
              <a:gd name="connsiteX4" fmla="*/ 1376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1376" y="0"/>
                </a:moveTo>
                <a:lnTo>
                  <a:pt x="3600" y="723"/>
                </a:lnTo>
                <a:lnTo>
                  <a:pt x="3600" y="6848"/>
                </a:lnTo>
                <a:lnTo>
                  <a:pt x="0" y="1893"/>
                </a:lnTo>
                <a:lnTo>
                  <a:pt x="1376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/>
          <p:cNvSpPr/>
          <p:nvPr/>
        </p:nvSpPr>
        <p:spPr>
          <a:xfrm>
            <a:off x="3488853" y="3435848"/>
            <a:ext cx="2596522" cy="2207498"/>
          </a:xfrm>
          <a:custGeom>
            <a:avLst/>
            <a:gdLst>
              <a:gd name="connsiteX0" fmla="*/ 2596522 w 2596522"/>
              <a:gd name="connsiteY0" fmla="*/ 0 h 2207498"/>
              <a:gd name="connsiteX1" fmla="*/ 992680 w 2596522"/>
              <a:gd name="connsiteY1" fmla="*/ 2207498 h 2207498"/>
              <a:gd name="connsiteX2" fmla="*/ 862217 w 2596522"/>
              <a:gd name="connsiteY2" fmla="*/ 2109939 h 2207498"/>
              <a:gd name="connsiteX3" fmla="*/ 79521 w 2596522"/>
              <a:gd name="connsiteY3" fmla="*/ 1060929 h 2207498"/>
              <a:gd name="connsiteX4" fmla="*/ 0 w 2596522"/>
              <a:gd name="connsiteY4" fmla="*/ 843661 h 2207498"/>
              <a:gd name="connsiteX5" fmla="*/ 2596522 w 2596522"/>
              <a:gd name="connsiteY5" fmla="*/ 0 h 220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522" h="2207498">
                <a:moveTo>
                  <a:pt x="2596522" y="0"/>
                </a:moveTo>
                <a:lnTo>
                  <a:pt x="992680" y="2207498"/>
                </a:lnTo>
                <a:lnTo>
                  <a:pt x="862217" y="2109939"/>
                </a:lnTo>
                <a:cubicBezTo>
                  <a:pt x="523512" y="1830415"/>
                  <a:pt x="253038" y="1471170"/>
                  <a:pt x="79521" y="1060929"/>
                </a:cubicBezTo>
                <a:lnTo>
                  <a:pt x="0" y="843661"/>
                </a:lnTo>
                <a:lnTo>
                  <a:pt x="2596522" y="0"/>
                </a:lnTo>
                <a:close/>
              </a:path>
            </a:pathLst>
          </a:custGeom>
          <a:solidFill>
            <a:srgbClr val="00B0F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/>
          <p:cNvSpPr/>
          <p:nvPr/>
        </p:nvSpPr>
        <p:spPr>
          <a:xfrm>
            <a:off x="6104225" y="3435849"/>
            <a:ext cx="2598667" cy="2208661"/>
          </a:xfrm>
          <a:custGeom>
            <a:avLst/>
            <a:gdLst>
              <a:gd name="connsiteX0" fmla="*/ 0 w 2598667"/>
              <a:gd name="connsiteY0" fmla="*/ 0 h 2208661"/>
              <a:gd name="connsiteX1" fmla="*/ 2598667 w 2598667"/>
              <a:gd name="connsiteY1" fmla="*/ 844358 h 2208661"/>
              <a:gd name="connsiteX2" fmla="*/ 2519401 w 2598667"/>
              <a:gd name="connsiteY2" fmla="*/ 1060929 h 2208661"/>
              <a:gd name="connsiteX3" fmla="*/ 1736705 w 2598667"/>
              <a:gd name="connsiteY3" fmla="*/ 2109939 h 2208661"/>
              <a:gd name="connsiteX4" fmla="*/ 1604686 w 2598667"/>
              <a:gd name="connsiteY4" fmla="*/ 2208661 h 2208661"/>
              <a:gd name="connsiteX5" fmla="*/ 0 w 2598667"/>
              <a:gd name="connsiteY5" fmla="*/ 0 h 22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667" h="2208661">
                <a:moveTo>
                  <a:pt x="0" y="0"/>
                </a:moveTo>
                <a:lnTo>
                  <a:pt x="2598667" y="844358"/>
                </a:lnTo>
                <a:lnTo>
                  <a:pt x="2519401" y="1060929"/>
                </a:lnTo>
                <a:cubicBezTo>
                  <a:pt x="2345884" y="1471170"/>
                  <a:pt x="2075410" y="1830415"/>
                  <a:pt x="1736705" y="2109939"/>
                </a:cubicBezTo>
                <a:lnTo>
                  <a:pt x="1604686" y="2208661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/>
          <p:cNvSpPr/>
          <p:nvPr/>
        </p:nvSpPr>
        <p:spPr>
          <a:xfrm>
            <a:off x="4487301" y="3440080"/>
            <a:ext cx="1603899" cy="2731878"/>
          </a:xfrm>
          <a:custGeom>
            <a:avLst/>
            <a:gdLst>
              <a:gd name="connsiteX0" fmla="*/ 1603899 w 1603899"/>
              <a:gd name="connsiteY0" fmla="*/ 0 h 2731878"/>
              <a:gd name="connsiteX1" fmla="*/ 1603899 w 1603899"/>
              <a:gd name="connsiteY1" fmla="*/ 2731878 h 2731878"/>
              <a:gd name="connsiteX2" fmla="*/ 1328223 w 1603899"/>
              <a:gd name="connsiteY2" fmla="*/ 2717957 h 2731878"/>
              <a:gd name="connsiteX3" fmla="*/ 74950 w 1603899"/>
              <a:gd name="connsiteY3" fmla="*/ 2263625 h 2731878"/>
              <a:gd name="connsiteX4" fmla="*/ 0 w 1603899"/>
              <a:gd name="connsiteY4" fmla="*/ 2207579 h 2731878"/>
              <a:gd name="connsiteX5" fmla="*/ 1603899 w 1603899"/>
              <a:gd name="connsiteY5" fmla="*/ 0 h 273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899" h="2731878">
                <a:moveTo>
                  <a:pt x="1603899" y="0"/>
                </a:moveTo>
                <a:lnTo>
                  <a:pt x="1603899" y="2731878"/>
                </a:lnTo>
                <a:lnTo>
                  <a:pt x="1328223" y="2717957"/>
                </a:lnTo>
                <a:cubicBezTo>
                  <a:pt x="867131" y="2671131"/>
                  <a:pt x="439797" y="2510111"/>
                  <a:pt x="74950" y="2263625"/>
                </a:cubicBezTo>
                <a:lnTo>
                  <a:pt x="0" y="2207579"/>
                </a:lnTo>
                <a:lnTo>
                  <a:pt x="1603899" y="0"/>
                </a:lnTo>
                <a:close/>
              </a:path>
            </a:pathLst>
          </a:custGeom>
          <a:solidFill>
            <a:srgbClr val="00B05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/>
          <p:cNvSpPr/>
          <p:nvPr/>
        </p:nvSpPr>
        <p:spPr>
          <a:xfrm>
            <a:off x="6098400" y="3440081"/>
            <a:ext cx="1604744" cy="2731999"/>
          </a:xfrm>
          <a:custGeom>
            <a:avLst/>
            <a:gdLst>
              <a:gd name="connsiteX0" fmla="*/ 0 w 1604744"/>
              <a:gd name="connsiteY0" fmla="*/ 0 h 2731999"/>
              <a:gd name="connsiteX1" fmla="*/ 1604744 w 1604744"/>
              <a:gd name="connsiteY1" fmla="*/ 2208742 h 2731999"/>
              <a:gd name="connsiteX2" fmla="*/ 1531349 w 1604744"/>
              <a:gd name="connsiteY2" fmla="*/ 2263625 h 2731999"/>
              <a:gd name="connsiteX3" fmla="*/ 278076 w 1604744"/>
              <a:gd name="connsiteY3" fmla="*/ 2717957 h 2731999"/>
              <a:gd name="connsiteX4" fmla="*/ 0 w 1604744"/>
              <a:gd name="connsiteY4" fmla="*/ 2731999 h 2731999"/>
              <a:gd name="connsiteX5" fmla="*/ 0 w 1604744"/>
              <a:gd name="connsiteY5" fmla="*/ 0 h 273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744" h="2731999">
                <a:moveTo>
                  <a:pt x="0" y="0"/>
                </a:moveTo>
                <a:lnTo>
                  <a:pt x="1604744" y="2208742"/>
                </a:lnTo>
                <a:lnTo>
                  <a:pt x="1531349" y="2263625"/>
                </a:lnTo>
                <a:cubicBezTo>
                  <a:pt x="1166502" y="2510111"/>
                  <a:pt x="739168" y="2671131"/>
                  <a:pt x="278076" y="2717957"/>
                </a:cubicBezTo>
                <a:lnTo>
                  <a:pt x="0" y="2731999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楕円 176"/>
          <p:cNvSpPr/>
          <p:nvPr/>
        </p:nvSpPr>
        <p:spPr>
          <a:xfrm>
            <a:off x="4469515" y="1783211"/>
            <a:ext cx="3269417" cy="3269417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角丸四角形 177"/>
          <p:cNvSpPr/>
          <p:nvPr/>
        </p:nvSpPr>
        <p:spPr>
          <a:xfrm rot="5400000">
            <a:off x="6048000" y="2052000"/>
            <a:ext cx="114065" cy="273110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角丸四角形 178"/>
          <p:cNvSpPr/>
          <p:nvPr/>
        </p:nvSpPr>
        <p:spPr>
          <a:xfrm>
            <a:off x="6048000" y="2052000"/>
            <a:ext cx="114065" cy="273110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楕円 179"/>
          <p:cNvSpPr/>
          <p:nvPr/>
        </p:nvSpPr>
        <p:spPr>
          <a:xfrm>
            <a:off x="5110678" y="2443678"/>
            <a:ext cx="1970644" cy="1970644"/>
          </a:xfrm>
          <a:prstGeom prst="ellips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楕円 180"/>
          <p:cNvSpPr/>
          <p:nvPr/>
        </p:nvSpPr>
        <p:spPr>
          <a:xfrm>
            <a:off x="5931510" y="3264510"/>
            <a:ext cx="328980" cy="328980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正方形/長方形 181"/>
          <p:cNvSpPr/>
          <p:nvPr/>
        </p:nvSpPr>
        <p:spPr>
          <a:xfrm rot="11880000">
            <a:off x="6286334" y="885147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3" name="正方形/長方形 182"/>
          <p:cNvSpPr/>
          <p:nvPr/>
        </p:nvSpPr>
        <p:spPr>
          <a:xfrm rot="14040000">
            <a:off x="7409566" y="1674658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4" name="正方形/長方形 183"/>
          <p:cNvSpPr/>
          <p:nvPr/>
        </p:nvSpPr>
        <p:spPr>
          <a:xfrm rot="16200000">
            <a:off x="7781969" y="2920807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5" name="正方形/長方形 184"/>
          <p:cNvSpPr/>
          <p:nvPr/>
        </p:nvSpPr>
        <p:spPr>
          <a:xfrm rot="18360000">
            <a:off x="7360125" y="4186251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6" name="正方形/長方形 185"/>
          <p:cNvSpPr/>
          <p:nvPr/>
        </p:nvSpPr>
        <p:spPr>
          <a:xfrm rot="20520000">
            <a:off x="6264071" y="4966964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7" name="正方形/長方形 186"/>
          <p:cNvSpPr/>
          <p:nvPr/>
        </p:nvSpPr>
        <p:spPr>
          <a:xfrm rot="1080000">
            <a:off x="4956476" y="4963354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8" name="正方形/長方形 187"/>
          <p:cNvSpPr/>
          <p:nvPr/>
        </p:nvSpPr>
        <p:spPr>
          <a:xfrm rot="3240000">
            <a:off x="3903035" y="4190137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9" name="正方形/長方形 188"/>
          <p:cNvSpPr/>
          <p:nvPr/>
        </p:nvSpPr>
        <p:spPr>
          <a:xfrm rot="5400000">
            <a:off x="3468605" y="2934964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0" name="正方形/長方形 189"/>
          <p:cNvSpPr/>
          <p:nvPr/>
        </p:nvSpPr>
        <p:spPr>
          <a:xfrm rot="7560000">
            <a:off x="3872604" y="1658568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91" name="グループ化 190"/>
          <p:cNvGrpSpPr/>
          <p:nvPr/>
        </p:nvGrpSpPr>
        <p:grpSpPr>
          <a:xfrm rot="9680676">
            <a:off x="4750612" y="902947"/>
            <a:ext cx="1457186" cy="1015663"/>
            <a:chOff x="809098" y="2401888"/>
            <a:chExt cx="1457186" cy="1015663"/>
          </a:xfrm>
        </p:grpSpPr>
        <p:sp>
          <p:nvSpPr>
            <p:cNvPr id="192" name="正方形/長方形 191"/>
            <p:cNvSpPr/>
            <p:nvPr/>
          </p:nvSpPr>
          <p:spPr>
            <a:xfrm>
              <a:off x="1308971" y="240188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０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3" name="正方形/長方形 192"/>
            <p:cNvSpPr/>
            <p:nvPr/>
          </p:nvSpPr>
          <p:spPr>
            <a:xfrm>
              <a:off x="809098" y="240188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80" name="テキスト ボックス 79"/>
          <p:cNvSpPr txBox="1"/>
          <p:nvPr/>
        </p:nvSpPr>
        <p:spPr>
          <a:xfrm>
            <a:off x="208729" y="4272744"/>
            <a:ext cx="28840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スピン</a:t>
            </a:r>
            <a:r>
              <a:rPr kumimoji="1" lang="ja-JP" altLang="en-US" dirty="0" smtClean="0"/>
              <a:t>の中心を真ん中にするための矢印追加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矢印は線なし、塗りなしにする</a:t>
            </a:r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99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 rot="18900000">
            <a:off x="7097277" y="3056676"/>
            <a:ext cx="1297173" cy="407241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楕円 1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409" y="2091409"/>
            <a:ext cx="2675181" cy="2675181"/>
          </a:xfrm>
          <a:prstGeom prst="rect">
            <a:avLst/>
          </a:prstGeom>
        </p:spPr>
      </p:pic>
      <p:sp>
        <p:nvSpPr>
          <p:cNvPr id="121" name="楕円 120"/>
          <p:cNvSpPr/>
          <p:nvPr/>
        </p:nvSpPr>
        <p:spPr>
          <a:xfrm>
            <a:off x="2693581" y="26581"/>
            <a:ext cx="6804838" cy="68048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楕円 119"/>
          <p:cNvSpPr/>
          <p:nvPr/>
        </p:nvSpPr>
        <p:spPr>
          <a:xfrm>
            <a:off x="3126000" y="459000"/>
            <a:ext cx="5940000" cy="5940000"/>
          </a:xfrm>
          <a:prstGeom prst="ellips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楕円 78"/>
          <p:cNvSpPr/>
          <p:nvPr/>
        </p:nvSpPr>
        <p:spPr>
          <a:xfrm>
            <a:off x="3270000" y="603000"/>
            <a:ext cx="5652000" cy="5652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/>
          <p:cNvSpPr/>
          <p:nvPr/>
        </p:nvSpPr>
        <p:spPr>
          <a:xfrm>
            <a:off x="6091200" y="685801"/>
            <a:ext cx="7200" cy="2737075"/>
          </a:xfrm>
          <a:custGeom>
            <a:avLst/>
            <a:gdLst>
              <a:gd name="connsiteX0" fmla="*/ 4800 w 7200"/>
              <a:gd name="connsiteY0" fmla="*/ 0 h 2737075"/>
              <a:gd name="connsiteX1" fmla="*/ 7200 w 7200"/>
              <a:gd name="connsiteY1" fmla="*/ 121 h 2737075"/>
              <a:gd name="connsiteX2" fmla="*/ 7200 w 7200"/>
              <a:gd name="connsiteY2" fmla="*/ 2732120 h 2737075"/>
              <a:gd name="connsiteX3" fmla="*/ 3600 w 7200"/>
              <a:gd name="connsiteY3" fmla="*/ 2737075 h 2737075"/>
              <a:gd name="connsiteX4" fmla="*/ 0 w 7200"/>
              <a:gd name="connsiteY4" fmla="*/ 2732120 h 2737075"/>
              <a:gd name="connsiteX5" fmla="*/ 0 w 7200"/>
              <a:gd name="connsiteY5" fmla="*/ 242 h 2737075"/>
              <a:gd name="connsiteX6" fmla="*/ 4800 w 7200"/>
              <a:gd name="connsiteY6" fmla="*/ 0 h 273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" h="2737075">
                <a:moveTo>
                  <a:pt x="4800" y="0"/>
                </a:moveTo>
                <a:lnTo>
                  <a:pt x="7200" y="121"/>
                </a:lnTo>
                <a:lnTo>
                  <a:pt x="7200" y="2732120"/>
                </a:lnTo>
                <a:lnTo>
                  <a:pt x="3600" y="2737075"/>
                </a:lnTo>
                <a:lnTo>
                  <a:pt x="0" y="2732120"/>
                </a:lnTo>
                <a:lnTo>
                  <a:pt x="0" y="242"/>
                </a:lnTo>
                <a:lnTo>
                  <a:pt x="48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/>
          <p:cNvSpPr/>
          <p:nvPr/>
        </p:nvSpPr>
        <p:spPr>
          <a:xfrm>
            <a:off x="6098400" y="1209179"/>
            <a:ext cx="1610511" cy="2214866"/>
          </a:xfrm>
          <a:custGeom>
            <a:avLst/>
            <a:gdLst>
              <a:gd name="connsiteX0" fmla="*/ 1604745 w 1610511"/>
              <a:gd name="connsiteY0" fmla="*/ 0 h 2214866"/>
              <a:gd name="connsiteX1" fmla="*/ 1610511 w 1610511"/>
              <a:gd name="connsiteY1" fmla="*/ 4312 h 2214866"/>
              <a:gd name="connsiteX2" fmla="*/ 5825 w 1610511"/>
              <a:gd name="connsiteY2" fmla="*/ 2212974 h 2214866"/>
              <a:gd name="connsiteX3" fmla="*/ 0 w 1610511"/>
              <a:gd name="connsiteY3" fmla="*/ 2214866 h 2214866"/>
              <a:gd name="connsiteX4" fmla="*/ 0 w 1610511"/>
              <a:gd name="connsiteY4" fmla="*/ 2208741 h 2214866"/>
              <a:gd name="connsiteX5" fmla="*/ 1604745 w 1610511"/>
              <a:gd name="connsiteY5" fmla="*/ 0 h 221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2214866">
                <a:moveTo>
                  <a:pt x="1604745" y="0"/>
                </a:moveTo>
                <a:lnTo>
                  <a:pt x="1610511" y="4312"/>
                </a:lnTo>
                <a:lnTo>
                  <a:pt x="5825" y="2212974"/>
                </a:lnTo>
                <a:lnTo>
                  <a:pt x="0" y="2214866"/>
                </a:lnTo>
                <a:lnTo>
                  <a:pt x="0" y="2208741"/>
                </a:lnTo>
                <a:lnTo>
                  <a:pt x="160474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/>
          <p:cNvSpPr/>
          <p:nvPr/>
        </p:nvSpPr>
        <p:spPr>
          <a:xfrm>
            <a:off x="4481533" y="1210343"/>
            <a:ext cx="1609667" cy="2213703"/>
          </a:xfrm>
          <a:custGeom>
            <a:avLst/>
            <a:gdLst>
              <a:gd name="connsiteX0" fmla="*/ 5767 w 1609667"/>
              <a:gd name="connsiteY0" fmla="*/ 0 h 2213703"/>
              <a:gd name="connsiteX1" fmla="*/ 1609667 w 1609667"/>
              <a:gd name="connsiteY1" fmla="*/ 2207578 h 2213703"/>
              <a:gd name="connsiteX2" fmla="*/ 1609667 w 1609667"/>
              <a:gd name="connsiteY2" fmla="*/ 2213703 h 2213703"/>
              <a:gd name="connsiteX3" fmla="*/ 1603842 w 1609667"/>
              <a:gd name="connsiteY3" fmla="*/ 2211811 h 2213703"/>
              <a:gd name="connsiteX4" fmla="*/ 0 w 1609667"/>
              <a:gd name="connsiteY4" fmla="*/ 4312 h 2213703"/>
              <a:gd name="connsiteX5" fmla="*/ 5767 w 1609667"/>
              <a:gd name="connsiteY5" fmla="*/ 0 h 221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667" h="2213703">
                <a:moveTo>
                  <a:pt x="5767" y="0"/>
                </a:moveTo>
                <a:lnTo>
                  <a:pt x="1609667" y="2207578"/>
                </a:lnTo>
                <a:lnTo>
                  <a:pt x="1609667" y="2213703"/>
                </a:lnTo>
                <a:lnTo>
                  <a:pt x="1603842" y="2211811"/>
                </a:lnTo>
                <a:lnTo>
                  <a:pt x="0" y="4312"/>
                </a:lnTo>
                <a:lnTo>
                  <a:pt x="57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/>
          <p:cNvSpPr/>
          <p:nvPr/>
        </p:nvSpPr>
        <p:spPr>
          <a:xfrm>
            <a:off x="6100625" y="2577794"/>
            <a:ext cx="2604743" cy="851206"/>
          </a:xfrm>
          <a:custGeom>
            <a:avLst/>
            <a:gdLst>
              <a:gd name="connsiteX0" fmla="*/ 2602267 w 2604743"/>
              <a:gd name="connsiteY0" fmla="*/ 0 h 851206"/>
              <a:gd name="connsiteX1" fmla="*/ 2604743 w 2604743"/>
              <a:gd name="connsiteY1" fmla="*/ 6767 h 851206"/>
              <a:gd name="connsiteX2" fmla="*/ 5825 w 2604743"/>
              <a:gd name="connsiteY2" fmla="*/ 851206 h 851206"/>
              <a:gd name="connsiteX3" fmla="*/ 0 w 2604743"/>
              <a:gd name="connsiteY3" fmla="*/ 849314 h 851206"/>
              <a:gd name="connsiteX4" fmla="*/ 3600 w 2604743"/>
              <a:gd name="connsiteY4" fmla="*/ 844359 h 851206"/>
              <a:gd name="connsiteX5" fmla="*/ 2602267 w 2604743"/>
              <a:gd name="connsiteY5" fmla="*/ 0 h 85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743" h="851206">
                <a:moveTo>
                  <a:pt x="2602267" y="0"/>
                </a:moveTo>
                <a:lnTo>
                  <a:pt x="2604743" y="6767"/>
                </a:lnTo>
                <a:lnTo>
                  <a:pt x="5825" y="851206"/>
                </a:lnTo>
                <a:lnTo>
                  <a:pt x="0" y="849314"/>
                </a:lnTo>
                <a:lnTo>
                  <a:pt x="3600" y="844359"/>
                </a:lnTo>
                <a:lnTo>
                  <a:pt x="26022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/>
          <p:cNvSpPr/>
          <p:nvPr/>
        </p:nvSpPr>
        <p:spPr>
          <a:xfrm>
            <a:off x="3486376" y="2578492"/>
            <a:ext cx="2602599" cy="850509"/>
          </a:xfrm>
          <a:custGeom>
            <a:avLst/>
            <a:gdLst>
              <a:gd name="connsiteX0" fmla="*/ 2477 w 2602599"/>
              <a:gd name="connsiteY0" fmla="*/ 0 h 850509"/>
              <a:gd name="connsiteX1" fmla="*/ 2598999 w 2602599"/>
              <a:gd name="connsiteY1" fmla="*/ 843662 h 850509"/>
              <a:gd name="connsiteX2" fmla="*/ 2602599 w 2602599"/>
              <a:gd name="connsiteY2" fmla="*/ 848617 h 850509"/>
              <a:gd name="connsiteX3" fmla="*/ 2596774 w 2602599"/>
              <a:gd name="connsiteY3" fmla="*/ 850509 h 850509"/>
              <a:gd name="connsiteX4" fmla="*/ 0 w 2602599"/>
              <a:gd name="connsiteY4" fmla="*/ 6767 h 850509"/>
              <a:gd name="connsiteX5" fmla="*/ 2477 w 2602599"/>
              <a:gd name="connsiteY5" fmla="*/ 0 h 85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2599" h="850509">
                <a:moveTo>
                  <a:pt x="2477" y="0"/>
                </a:moveTo>
                <a:lnTo>
                  <a:pt x="2598999" y="843662"/>
                </a:lnTo>
                <a:lnTo>
                  <a:pt x="2602599" y="848617"/>
                </a:lnTo>
                <a:lnTo>
                  <a:pt x="2596774" y="850509"/>
                </a:lnTo>
                <a:lnTo>
                  <a:pt x="0" y="6767"/>
                </a:lnTo>
                <a:lnTo>
                  <a:pt x="247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/>
          <p:cNvSpPr/>
          <p:nvPr/>
        </p:nvSpPr>
        <p:spPr>
          <a:xfrm>
            <a:off x="6093426" y="3422875"/>
            <a:ext cx="2751" cy="2340"/>
          </a:xfrm>
          <a:custGeom>
            <a:avLst/>
            <a:gdLst>
              <a:gd name="connsiteX0" fmla="*/ 1375 w 2751"/>
              <a:gd name="connsiteY0" fmla="*/ 0 h 2340"/>
              <a:gd name="connsiteX1" fmla="*/ 2751 w 2751"/>
              <a:gd name="connsiteY1" fmla="*/ 1893 h 2340"/>
              <a:gd name="connsiteX2" fmla="*/ 1375 w 2751"/>
              <a:gd name="connsiteY2" fmla="*/ 2340 h 2340"/>
              <a:gd name="connsiteX3" fmla="*/ 0 w 2751"/>
              <a:gd name="connsiteY3" fmla="*/ 1893 h 2340"/>
              <a:gd name="connsiteX4" fmla="*/ 1375 w 2751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" h="2340">
                <a:moveTo>
                  <a:pt x="1375" y="0"/>
                </a:moveTo>
                <a:lnTo>
                  <a:pt x="2751" y="1893"/>
                </a:lnTo>
                <a:lnTo>
                  <a:pt x="1375" y="2340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/>
          <p:cNvSpPr/>
          <p:nvPr/>
        </p:nvSpPr>
        <p:spPr>
          <a:xfrm>
            <a:off x="6091201" y="3424045"/>
            <a:ext cx="2225" cy="2340"/>
          </a:xfrm>
          <a:custGeom>
            <a:avLst/>
            <a:gdLst>
              <a:gd name="connsiteX0" fmla="*/ 0 w 2225"/>
              <a:gd name="connsiteY0" fmla="*/ 0 h 2340"/>
              <a:gd name="connsiteX1" fmla="*/ 2225 w 2225"/>
              <a:gd name="connsiteY1" fmla="*/ 723 h 2340"/>
              <a:gd name="connsiteX2" fmla="*/ 1375 w 2225"/>
              <a:gd name="connsiteY2" fmla="*/ 1893 h 2340"/>
              <a:gd name="connsiteX3" fmla="*/ 0 w 2225"/>
              <a:gd name="connsiteY3" fmla="*/ 2340 h 2340"/>
              <a:gd name="connsiteX4" fmla="*/ 0 w 2225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340">
                <a:moveTo>
                  <a:pt x="0" y="0"/>
                </a:moveTo>
                <a:lnTo>
                  <a:pt x="2225" y="723"/>
                </a:lnTo>
                <a:lnTo>
                  <a:pt x="1375" y="1893"/>
                </a:lnTo>
                <a:lnTo>
                  <a:pt x="0" y="23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/>
          <p:cNvSpPr/>
          <p:nvPr/>
        </p:nvSpPr>
        <p:spPr>
          <a:xfrm>
            <a:off x="6096176" y="3424045"/>
            <a:ext cx="2224" cy="2340"/>
          </a:xfrm>
          <a:custGeom>
            <a:avLst/>
            <a:gdLst>
              <a:gd name="connsiteX0" fmla="*/ 2224 w 2224"/>
              <a:gd name="connsiteY0" fmla="*/ 0 h 2340"/>
              <a:gd name="connsiteX1" fmla="*/ 2224 w 2224"/>
              <a:gd name="connsiteY1" fmla="*/ 2340 h 2340"/>
              <a:gd name="connsiteX2" fmla="*/ 849 w 2224"/>
              <a:gd name="connsiteY2" fmla="*/ 1893 h 2340"/>
              <a:gd name="connsiteX3" fmla="*/ 0 w 2224"/>
              <a:gd name="connsiteY3" fmla="*/ 723 h 2340"/>
              <a:gd name="connsiteX4" fmla="*/ 2224 w 2224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" h="2340">
                <a:moveTo>
                  <a:pt x="2224" y="0"/>
                </a:moveTo>
                <a:lnTo>
                  <a:pt x="2224" y="2340"/>
                </a:lnTo>
                <a:lnTo>
                  <a:pt x="849" y="1893"/>
                </a:lnTo>
                <a:lnTo>
                  <a:pt x="0" y="723"/>
                </a:lnTo>
                <a:lnTo>
                  <a:pt x="2224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/>
          <p:cNvSpPr/>
          <p:nvPr/>
        </p:nvSpPr>
        <p:spPr>
          <a:xfrm>
            <a:off x="6091200" y="3425216"/>
            <a:ext cx="7200" cy="7571"/>
          </a:xfrm>
          <a:custGeom>
            <a:avLst/>
            <a:gdLst>
              <a:gd name="connsiteX0" fmla="*/ 3600 w 7200"/>
              <a:gd name="connsiteY0" fmla="*/ 0 h 7571"/>
              <a:gd name="connsiteX1" fmla="*/ 5825 w 7200"/>
              <a:gd name="connsiteY1" fmla="*/ 723 h 7571"/>
              <a:gd name="connsiteX2" fmla="*/ 7200 w 7200"/>
              <a:gd name="connsiteY2" fmla="*/ 2615 h 7571"/>
              <a:gd name="connsiteX3" fmla="*/ 7200 w 7200"/>
              <a:gd name="connsiteY3" fmla="*/ 4955 h 7571"/>
              <a:gd name="connsiteX4" fmla="*/ 5825 w 7200"/>
              <a:gd name="connsiteY4" fmla="*/ 6848 h 7571"/>
              <a:gd name="connsiteX5" fmla="*/ 3600 w 7200"/>
              <a:gd name="connsiteY5" fmla="*/ 7571 h 7571"/>
              <a:gd name="connsiteX6" fmla="*/ 1375 w 7200"/>
              <a:gd name="connsiteY6" fmla="*/ 6848 h 7571"/>
              <a:gd name="connsiteX7" fmla="*/ 0 w 7200"/>
              <a:gd name="connsiteY7" fmla="*/ 4955 h 7571"/>
              <a:gd name="connsiteX8" fmla="*/ 0 w 7200"/>
              <a:gd name="connsiteY8" fmla="*/ 2615 h 7571"/>
              <a:gd name="connsiteX9" fmla="*/ 1375 w 7200"/>
              <a:gd name="connsiteY9" fmla="*/ 723 h 7571"/>
              <a:gd name="connsiteX10" fmla="*/ 3600 w 7200"/>
              <a:gd name="connsiteY10" fmla="*/ 0 h 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0" h="7571">
                <a:moveTo>
                  <a:pt x="3600" y="0"/>
                </a:moveTo>
                <a:lnTo>
                  <a:pt x="5825" y="723"/>
                </a:lnTo>
                <a:lnTo>
                  <a:pt x="7200" y="2615"/>
                </a:lnTo>
                <a:lnTo>
                  <a:pt x="7200" y="4955"/>
                </a:lnTo>
                <a:lnTo>
                  <a:pt x="5825" y="6848"/>
                </a:lnTo>
                <a:lnTo>
                  <a:pt x="3600" y="7571"/>
                </a:lnTo>
                <a:lnTo>
                  <a:pt x="1375" y="6848"/>
                </a:lnTo>
                <a:lnTo>
                  <a:pt x="0" y="4955"/>
                </a:lnTo>
                <a:lnTo>
                  <a:pt x="0" y="2615"/>
                </a:lnTo>
                <a:lnTo>
                  <a:pt x="1375" y="723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/>
          <p:cNvSpPr/>
          <p:nvPr/>
        </p:nvSpPr>
        <p:spPr>
          <a:xfrm>
            <a:off x="6088976" y="3426386"/>
            <a:ext cx="2225" cy="2615"/>
          </a:xfrm>
          <a:custGeom>
            <a:avLst/>
            <a:gdLst>
              <a:gd name="connsiteX0" fmla="*/ 2225 w 2225"/>
              <a:gd name="connsiteY0" fmla="*/ 0 h 2615"/>
              <a:gd name="connsiteX1" fmla="*/ 2225 w 2225"/>
              <a:gd name="connsiteY1" fmla="*/ 1445 h 2615"/>
              <a:gd name="connsiteX2" fmla="*/ 1375 w 2225"/>
              <a:gd name="connsiteY2" fmla="*/ 2615 h 2615"/>
              <a:gd name="connsiteX3" fmla="*/ 0 w 2225"/>
              <a:gd name="connsiteY3" fmla="*/ 723 h 2615"/>
              <a:gd name="connsiteX4" fmla="*/ 2225 w 2225"/>
              <a:gd name="connsiteY4" fmla="*/ 0 h 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5">
                <a:moveTo>
                  <a:pt x="2225" y="0"/>
                </a:moveTo>
                <a:lnTo>
                  <a:pt x="2225" y="1445"/>
                </a:lnTo>
                <a:lnTo>
                  <a:pt x="1375" y="2615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/>
          <p:cNvSpPr/>
          <p:nvPr/>
        </p:nvSpPr>
        <p:spPr>
          <a:xfrm>
            <a:off x="6098401" y="3426386"/>
            <a:ext cx="2225" cy="2615"/>
          </a:xfrm>
          <a:custGeom>
            <a:avLst/>
            <a:gdLst>
              <a:gd name="connsiteX0" fmla="*/ 0 w 2225"/>
              <a:gd name="connsiteY0" fmla="*/ 0 h 2615"/>
              <a:gd name="connsiteX1" fmla="*/ 2225 w 2225"/>
              <a:gd name="connsiteY1" fmla="*/ 723 h 2615"/>
              <a:gd name="connsiteX2" fmla="*/ 850 w 2225"/>
              <a:gd name="connsiteY2" fmla="*/ 2615 h 2615"/>
              <a:gd name="connsiteX3" fmla="*/ 0 w 2225"/>
              <a:gd name="connsiteY3" fmla="*/ 1445 h 2615"/>
              <a:gd name="connsiteX4" fmla="*/ 0 w 2225"/>
              <a:gd name="connsiteY4" fmla="*/ 0 h 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5">
                <a:moveTo>
                  <a:pt x="0" y="0"/>
                </a:moveTo>
                <a:lnTo>
                  <a:pt x="2225" y="723"/>
                </a:lnTo>
                <a:lnTo>
                  <a:pt x="850" y="2615"/>
                </a:lnTo>
                <a:lnTo>
                  <a:pt x="0" y="1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/>
          <p:cNvSpPr/>
          <p:nvPr/>
        </p:nvSpPr>
        <p:spPr>
          <a:xfrm>
            <a:off x="6088976" y="3429000"/>
            <a:ext cx="2225" cy="2616"/>
          </a:xfrm>
          <a:custGeom>
            <a:avLst/>
            <a:gdLst>
              <a:gd name="connsiteX0" fmla="*/ 1375 w 2225"/>
              <a:gd name="connsiteY0" fmla="*/ 0 h 2616"/>
              <a:gd name="connsiteX1" fmla="*/ 2225 w 2225"/>
              <a:gd name="connsiteY1" fmla="*/ 1170 h 2616"/>
              <a:gd name="connsiteX2" fmla="*/ 2225 w 2225"/>
              <a:gd name="connsiteY2" fmla="*/ 2616 h 2616"/>
              <a:gd name="connsiteX3" fmla="*/ 0 w 2225"/>
              <a:gd name="connsiteY3" fmla="*/ 1893 h 2616"/>
              <a:gd name="connsiteX4" fmla="*/ 1375 w 2225"/>
              <a:gd name="connsiteY4" fmla="*/ 0 h 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6">
                <a:moveTo>
                  <a:pt x="1375" y="0"/>
                </a:moveTo>
                <a:lnTo>
                  <a:pt x="2225" y="1170"/>
                </a:lnTo>
                <a:lnTo>
                  <a:pt x="2225" y="2616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/>
          <p:cNvSpPr/>
          <p:nvPr/>
        </p:nvSpPr>
        <p:spPr>
          <a:xfrm>
            <a:off x="6098401" y="3429000"/>
            <a:ext cx="2225" cy="2616"/>
          </a:xfrm>
          <a:custGeom>
            <a:avLst/>
            <a:gdLst>
              <a:gd name="connsiteX0" fmla="*/ 850 w 2225"/>
              <a:gd name="connsiteY0" fmla="*/ 0 h 2616"/>
              <a:gd name="connsiteX1" fmla="*/ 2225 w 2225"/>
              <a:gd name="connsiteY1" fmla="*/ 1893 h 2616"/>
              <a:gd name="connsiteX2" fmla="*/ 0 w 2225"/>
              <a:gd name="connsiteY2" fmla="*/ 2616 h 2616"/>
              <a:gd name="connsiteX3" fmla="*/ 0 w 2225"/>
              <a:gd name="connsiteY3" fmla="*/ 1170 h 2616"/>
              <a:gd name="connsiteX4" fmla="*/ 850 w 2225"/>
              <a:gd name="connsiteY4" fmla="*/ 0 h 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6">
                <a:moveTo>
                  <a:pt x="850" y="0"/>
                </a:moveTo>
                <a:lnTo>
                  <a:pt x="2225" y="1893"/>
                </a:lnTo>
                <a:lnTo>
                  <a:pt x="0" y="2616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/>
          <p:cNvSpPr/>
          <p:nvPr/>
        </p:nvSpPr>
        <p:spPr>
          <a:xfrm>
            <a:off x="3486377" y="3429001"/>
            <a:ext cx="2602598" cy="850509"/>
          </a:xfrm>
          <a:custGeom>
            <a:avLst/>
            <a:gdLst>
              <a:gd name="connsiteX0" fmla="*/ 2596773 w 2602598"/>
              <a:gd name="connsiteY0" fmla="*/ 0 h 850509"/>
              <a:gd name="connsiteX1" fmla="*/ 2602598 w 2602598"/>
              <a:gd name="connsiteY1" fmla="*/ 1893 h 850509"/>
              <a:gd name="connsiteX2" fmla="*/ 2598998 w 2602598"/>
              <a:gd name="connsiteY2" fmla="*/ 6848 h 850509"/>
              <a:gd name="connsiteX3" fmla="*/ 2476 w 2602598"/>
              <a:gd name="connsiteY3" fmla="*/ 850509 h 850509"/>
              <a:gd name="connsiteX4" fmla="*/ 0 w 2602598"/>
              <a:gd name="connsiteY4" fmla="*/ 843744 h 850509"/>
              <a:gd name="connsiteX5" fmla="*/ 2596773 w 2602598"/>
              <a:gd name="connsiteY5" fmla="*/ 0 h 85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2598" h="850509">
                <a:moveTo>
                  <a:pt x="2596773" y="0"/>
                </a:moveTo>
                <a:lnTo>
                  <a:pt x="2602598" y="1893"/>
                </a:lnTo>
                <a:lnTo>
                  <a:pt x="2598998" y="6848"/>
                </a:lnTo>
                <a:lnTo>
                  <a:pt x="2476" y="850509"/>
                </a:lnTo>
                <a:lnTo>
                  <a:pt x="0" y="843744"/>
                </a:lnTo>
                <a:lnTo>
                  <a:pt x="2596773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/>
          <p:cNvSpPr/>
          <p:nvPr/>
        </p:nvSpPr>
        <p:spPr>
          <a:xfrm>
            <a:off x="6100625" y="3429000"/>
            <a:ext cx="2604743" cy="851206"/>
          </a:xfrm>
          <a:custGeom>
            <a:avLst/>
            <a:gdLst>
              <a:gd name="connsiteX0" fmla="*/ 5825 w 2604743"/>
              <a:gd name="connsiteY0" fmla="*/ 0 h 851206"/>
              <a:gd name="connsiteX1" fmla="*/ 2604743 w 2604743"/>
              <a:gd name="connsiteY1" fmla="*/ 844441 h 851206"/>
              <a:gd name="connsiteX2" fmla="*/ 2602267 w 2604743"/>
              <a:gd name="connsiteY2" fmla="*/ 851206 h 851206"/>
              <a:gd name="connsiteX3" fmla="*/ 3600 w 2604743"/>
              <a:gd name="connsiteY3" fmla="*/ 6848 h 851206"/>
              <a:gd name="connsiteX4" fmla="*/ 0 w 2604743"/>
              <a:gd name="connsiteY4" fmla="*/ 1893 h 851206"/>
              <a:gd name="connsiteX5" fmla="*/ 5825 w 2604743"/>
              <a:gd name="connsiteY5" fmla="*/ 0 h 85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743" h="851206">
                <a:moveTo>
                  <a:pt x="5825" y="0"/>
                </a:moveTo>
                <a:lnTo>
                  <a:pt x="2604743" y="844441"/>
                </a:lnTo>
                <a:lnTo>
                  <a:pt x="2602267" y="851206"/>
                </a:lnTo>
                <a:lnTo>
                  <a:pt x="3600" y="6848"/>
                </a:lnTo>
                <a:lnTo>
                  <a:pt x="0" y="1893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/>
          <p:cNvSpPr/>
          <p:nvPr/>
        </p:nvSpPr>
        <p:spPr>
          <a:xfrm>
            <a:off x="6091201" y="3431617"/>
            <a:ext cx="2225" cy="2339"/>
          </a:xfrm>
          <a:custGeom>
            <a:avLst/>
            <a:gdLst>
              <a:gd name="connsiteX0" fmla="*/ 0 w 2225"/>
              <a:gd name="connsiteY0" fmla="*/ 0 h 2339"/>
              <a:gd name="connsiteX1" fmla="*/ 1375 w 2225"/>
              <a:gd name="connsiteY1" fmla="*/ 447 h 2339"/>
              <a:gd name="connsiteX2" fmla="*/ 2225 w 2225"/>
              <a:gd name="connsiteY2" fmla="*/ 1616 h 2339"/>
              <a:gd name="connsiteX3" fmla="*/ 0 w 2225"/>
              <a:gd name="connsiteY3" fmla="*/ 2339 h 2339"/>
              <a:gd name="connsiteX4" fmla="*/ 0 w 2225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339">
                <a:moveTo>
                  <a:pt x="0" y="0"/>
                </a:moveTo>
                <a:lnTo>
                  <a:pt x="1375" y="447"/>
                </a:lnTo>
                <a:lnTo>
                  <a:pt x="2225" y="1616"/>
                </a:lnTo>
                <a:lnTo>
                  <a:pt x="0" y="23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/>
          <p:cNvSpPr/>
          <p:nvPr/>
        </p:nvSpPr>
        <p:spPr>
          <a:xfrm>
            <a:off x="6096176" y="3431617"/>
            <a:ext cx="2224" cy="2339"/>
          </a:xfrm>
          <a:custGeom>
            <a:avLst/>
            <a:gdLst>
              <a:gd name="connsiteX0" fmla="*/ 2224 w 2224"/>
              <a:gd name="connsiteY0" fmla="*/ 0 h 2339"/>
              <a:gd name="connsiteX1" fmla="*/ 2224 w 2224"/>
              <a:gd name="connsiteY1" fmla="*/ 2339 h 2339"/>
              <a:gd name="connsiteX2" fmla="*/ 0 w 2224"/>
              <a:gd name="connsiteY2" fmla="*/ 1616 h 2339"/>
              <a:gd name="connsiteX3" fmla="*/ 849 w 2224"/>
              <a:gd name="connsiteY3" fmla="*/ 447 h 2339"/>
              <a:gd name="connsiteX4" fmla="*/ 2224 w 2224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" h="2339">
                <a:moveTo>
                  <a:pt x="2224" y="0"/>
                </a:moveTo>
                <a:lnTo>
                  <a:pt x="2224" y="2339"/>
                </a:lnTo>
                <a:lnTo>
                  <a:pt x="0" y="1616"/>
                </a:lnTo>
                <a:lnTo>
                  <a:pt x="849" y="447"/>
                </a:lnTo>
                <a:lnTo>
                  <a:pt x="2224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/>
          <p:cNvSpPr/>
          <p:nvPr/>
        </p:nvSpPr>
        <p:spPr>
          <a:xfrm>
            <a:off x="6093426" y="3432787"/>
            <a:ext cx="2751" cy="2339"/>
          </a:xfrm>
          <a:custGeom>
            <a:avLst/>
            <a:gdLst>
              <a:gd name="connsiteX0" fmla="*/ 1375 w 2751"/>
              <a:gd name="connsiteY0" fmla="*/ 0 h 2339"/>
              <a:gd name="connsiteX1" fmla="*/ 2751 w 2751"/>
              <a:gd name="connsiteY1" fmla="*/ 446 h 2339"/>
              <a:gd name="connsiteX2" fmla="*/ 1375 w 2751"/>
              <a:gd name="connsiteY2" fmla="*/ 2339 h 2339"/>
              <a:gd name="connsiteX3" fmla="*/ 0 w 2751"/>
              <a:gd name="connsiteY3" fmla="*/ 446 h 2339"/>
              <a:gd name="connsiteX4" fmla="*/ 1375 w 2751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" h="2339">
                <a:moveTo>
                  <a:pt x="1375" y="0"/>
                </a:moveTo>
                <a:lnTo>
                  <a:pt x="2751" y="446"/>
                </a:lnTo>
                <a:lnTo>
                  <a:pt x="1375" y="2339"/>
                </a:lnTo>
                <a:lnTo>
                  <a:pt x="0" y="446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/>
          <p:cNvSpPr/>
          <p:nvPr/>
        </p:nvSpPr>
        <p:spPr>
          <a:xfrm>
            <a:off x="4481533" y="3433955"/>
            <a:ext cx="1609667" cy="2213704"/>
          </a:xfrm>
          <a:custGeom>
            <a:avLst/>
            <a:gdLst>
              <a:gd name="connsiteX0" fmla="*/ 1609667 w 1609667"/>
              <a:gd name="connsiteY0" fmla="*/ 0 h 2213704"/>
              <a:gd name="connsiteX1" fmla="*/ 1609667 w 1609667"/>
              <a:gd name="connsiteY1" fmla="*/ 6125 h 2213704"/>
              <a:gd name="connsiteX2" fmla="*/ 5768 w 1609667"/>
              <a:gd name="connsiteY2" fmla="*/ 2213704 h 2213704"/>
              <a:gd name="connsiteX3" fmla="*/ 0 w 1609667"/>
              <a:gd name="connsiteY3" fmla="*/ 2209391 h 2213704"/>
              <a:gd name="connsiteX4" fmla="*/ 1603842 w 1609667"/>
              <a:gd name="connsiteY4" fmla="*/ 1893 h 2213704"/>
              <a:gd name="connsiteX5" fmla="*/ 1609667 w 1609667"/>
              <a:gd name="connsiteY5" fmla="*/ 0 h 221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667" h="2213704">
                <a:moveTo>
                  <a:pt x="1609667" y="0"/>
                </a:moveTo>
                <a:lnTo>
                  <a:pt x="1609667" y="6125"/>
                </a:lnTo>
                <a:lnTo>
                  <a:pt x="5768" y="2213704"/>
                </a:lnTo>
                <a:lnTo>
                  <a:pt x="0" y="2209391"/>
                </a:lnTo>
                <a:lnTo>
                  <a:pt x="1603842" y="1893"/>
                </a:lnTo>
                <a:lnTo>
                  <a:pt x="16096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/>
          <p:cNvSpPr/>
          <p:nvPr/>
        </p:nvSpPr>
        <p:spPr>
          <a:xfrm>
            <a:off x="6098400" y="3433956"/>
            <a:ext cx="1610511" cy="2214867"/>
          </a:xfrm>
          <a:custGeom>
            <a:avLst/>
            <a:gdLst>
              <a:gd name="connsiteX0" fmla="*/ 0 w 1610511"/>
              <a:gd name="connsiteY0" fmla="*/ 0 h 2214867"/>
              <a:gd name="connsiteX1" fmla="*/ 5825 w 1610511"/>
              <a:gd name="connsiteY1" fmla="*/ 1893 h 2214867"/>
              <a:gd name="connsiteX2" fmla="*/ 1610511 w 1610511"/>
              <a:gd name="connsiteY2" fmla="*/ 2210554 h 2214867"/>
              <a:gd name="connsiteX3" fmla="*/ 1604744 w 1610511"/>
              <a:gd name="connsiteY3" fmla="*/ 2214867 h 2214867"/>
              <a:gd name="connsiteX4" fmla="*/ 0 w 1610511"/>
              <a:gd name="connsiteY4" fmla="*/ 6125 h 2214867"/>
              <a:gd name="connsiteX5" fmla="*/ 0 w 1610511"/>
              <a:gd name="connsiteY5" fmla="*/ 0 h 22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2214867">
                <a:moveTo>
                  <a:pt x="0" y="0"/>
                </a:moveTo>
                <a:lnTo>
                  <a:pt x="5825" y="1893"/>
                </a:lnTo>
                <a:lnTo>
                  <a:pt x="1610511" y="2210554"/>
                </a:lnTo>
                <a:lnTo>
                  <a:pt x="1604744" y="2214867"/>
                </a:lnTo>
                <a:lnTo>
                  <a:pt x="0" y="6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/>
          <p:cNvSpPr/>
          <p:nvPr/>
        </p:nvSpPr>
        <p:spPr>
          <a:xfrm>
            <a:off x="6091200" y="3435126"/>
            <a:ext cx="7200" cy="2737075"/>
          </a:xfrm>
          <a:custGeom>
            <a:avLst/>
            <a:gdLst>
              <a:gd name="connsiteX0" fmla="*/ 3600 w 7200"/>
              <a:gd name="connsiteY0" fmla="*/ 0 h 2737075"/>
              <a:gd name="connsiteX1" fmla="*/ 7200 w 7200"/>
              <a:gd name="connsiteY1" fmla="*/ 4955 h 2737075"/>
              <a:gd name="connsiteX2" fmla="*/ 7200 w 7200"/>
              <a:gd name="connsiteY2" fmla="*/ 2736954 h 2737075"/>
              <a:gd name="connsiteX3" fmla="*/ 4800 w 7200"/>
              <a:gd name="connsiteY3" fmla="*/ 2737075 h 2737075"/>
              <a:gd name="connsiteX4" fmla="*/ 0 w 7200"/>
              <a:gd name="connsiteY4" fmla="*/ 2736833 h 2737075"/>
              <a:gd name="connsiteX5" fmla="*/ 0 w 7200"/>
              <a:gd name="connsiteY5" fmla="*/ 4955 h 2737075"/>
              <a:gd name="connsiteX6" fmla="*/ 3600 w 7200"/>
              <a:gd name="connsiteY6" fmla="*/ 0 h 273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" h="2737075">
                <a:moveTo>
                  <a:pt x="3600" y="0"/>
                </a:moveTo>
                <a:lnTo>
                  <a:pt x="7200" y="4955"/>
                </a:lnTo>
                <a:lnTo>
                  <a:pt x="7200" y="2736954"/>
                </a:lnTo>
                <a:lnTo>
                  <a:pt x="4800" y="2737075"/>
                </a:lnTo>
                <a:lnTo>
                  <a:pt x="0" y="2736833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/>
          <p:cNvSpPr/>
          <p:nvPr/>
        </p:nvSpPr>
        <p:spPr>
          <a:xfrm>
            <a:off x="6098400" y="685922"/>
            <a:ext cx="1604745" cy="2731999"/>
          </a:xfrm>
          <a:custGeom>
            <a:avLst/>
            <a:gdLst>
              <a:gd name="connsiteX0" fmla="*/ 0 w 1604745"/>
              <a:gd name="connsiteY0" fmla="*/ 0 h 2731999"/>
              <a:gd name="connsiteX1" fmla="*/ 278076 w 1604745"/>
              <a:gd name="connsiteY1" fmla="*/ 14042 h 2731999"/>
              <a:gd name="connsiteX2" fmla="*/ 1531349 w 1604745"/>
              <a:gd name="connsiteY2" fmla="*/ 468374 h 2731999"/>
              <a:gd name="connsiteX3" fmla="*/ 1604745 w 1604745"/>
              <a:gd name="connsiteY3" fmla="*/ 523258 h 2731999"/>
              <a:gd name="connsiteX4" fmla="*/ 0 w 1604745"/>
              <a:gd name="connsiteY4" fmla="*/ 2731999 h 2731999"/>
              <a:gd name="connsiteX5" fmla="*/ 0 w 1604745"/>
              <a:gd name="connsiteY5" fmla="*/ 0 h 273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745" h="2731999">
                <a:moveTo>
                  <a:pt x="0" y="0"/>
                </a:moveTo>
                <a:lnTo>
                  <a:pt x="278076" y="14042"/>
                </a:lnTo>
                <a:cubicBezTo>
                  <a:pt x="739168" y="60868"/>
                  <a:pt x="1166502" y="221888"/>
                  <a:pt x="1531349" y="468374"/>
                </a:cubicBezTo>
                <a:lnTo>
                  <a:pt x="1604745" y="523258"/>
                </a:lnTo>
                <a:lnTo>
                  <a:pt x="0" y="2731999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/>
          <p:cNvSpPr/>
          <p:nvPr/>
        </p:nvSpPr>
        <p:spPr>
          <a:xfrm>
            <a:off x="4487300" y="686042"/>
            <a:ext cx="1603900" cy="2731878"/>
          </a:xfrm>
          <a:custGeom>
            <a:avLst/>
            <a:gdLst>
              <a:gd name="connsiteX0" fmla="*/ 1603900 w 1603900"/>
              <a:gd name="connsiteY0" fmla="*/ 0 h 2731878"/>
              <a:gd name="connsiteX1" fmla="*/ 1603900 w 1603900"/>
              <a:gd name="connsiteY1" fmla="*/ 2731878 h 2731878"/>
              <a:gd name="connsiteX2" fmla="*/ 0 w 1603900"/>
              <a:gd name="connsiteY2" fmla="*/ 524300 h 2731878"/>
              <a:gd name="connsiteX3" fmla="*/ 74951 w 1603900"/>
              <a:gd name="connsiteY3" fmla="*/ 468253 h 2731878"/>
              <a:gd name="connsiteX4" fmla="*/ 1328224 w 1603900"/>
              <a:gd name="connsiteY4" fmla="*/ 13921 h 2731878"/>
              <a:gd name="connsiteX5" fmla="*/ 1603900 w 1603900"/>
              <a:gd name="connsiteY5" fmla="*/ 0 h 273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900" h="2731878">
                <a:moveTo>
                  <a:pt x="1603900" y="0"/>
                </a:moveTo>
                <a:lnTo>
                  <a:pt x="1603900" y="2731878"/>
                </a:lnTo>
                <a:lnTo>
                  <a:pt x="0" y="524300"/>
                </a:lnTo>
                <a:lnTo>
                  <a:pt x="74951" y="468253"/>
                </a:lnTo>
                <a:cubicBezTo>
                  <a:pt x="439798" y="221767"/>
                  <a:pt x="867132" y="60747"/>
                  <a:pt x="1328224" y="13921"/>
                </a:cubicBezTo>
                <a:lnTo>
                  <a:pt x="1603900" y="0"/>
                </a:lnTo>
                <a:close/>
              </a:path>
            </a:pathLst>
          </a:custGeom>
          <a:solidFill>
            <a:srgbClr val="7030A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/>
          <p:cNvSpPr/>
          <p:nvPr/>
        </p:nvSpPr>
        <p:spPr>
          <a:xfrm>
            <a:off x="6104225" y="1213491"/>
            <a:ext cx="2598667" cy="2208662"/>
          </a:xfrm>
          <a:custGeom>
            <a:avLst/>
            <a:gdLst>
              <a:gd name="connsiteX0" fmla="*/ 1604686 w 2598667"/>
              <a:gd name="connsiteY0" fmla="*/ 0 h 2208662"/>
              <a:gd name="connsiteX1" fmla="*/ 1736705 w 2598667"/>
              <a:gd name="connsiteY1" fmla="*/ 98722 h 2208662"/>
              <a:gd name="connsiteX2" fmla="*/ 2519401 w 2598667"/>
              <a:gd name="connsiteY2" fmla="*/ 1147732 h 2208662"/>
              <a:gd name="connsiteX3" fmla="*/ 2598667 w 2598667"/>
              <a:gd name="connsiteY3" fmla="*/ 1364303 h 2208662"/>
              <a:gd name="connsiteX4" fmla="*/ 0 w 2598667"/>
              <a:gd name="connsiteY4" fmla="*/ 2208662 h 2208662"/>
              <a:gd name="connsiteX5" fmla="*/ 1604686 w 2598667"/>
              <a:gd name="connsiteY5" fmla="*/ 0 h 220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667" h="2208662">
                <a:moveTo>
                  <a:pt x="1604686" y="0"/>
                </a:moveTo>
                <a:lnTo>
                  <a:pt x="1736705" y="98722"/>
                </a:lnTo>
                <a:cubicBezTo>
                  <a:pt x="2075410" y="378246"/>
                  <a:pt x="2345884" y="737492"/>
                  <a:pt x="2519401" y="1147732"/>
                </a:cubicBezTo>
                <a:lnTo>
                  <a:pt x="2598667" y="1364303"/>
                </a:lnTo>
                <a:lnTo>
                  <a:pt x="0" y="2208662"/>
                </a:lnTo>
                <a:lnTo>
                  <a:pt x="1604686" y="0"/>
                </a:lnTo>
                <a:close/>
              </a:path>
            </a:pathLst>
          </a:custGeom>
          <a:solidFill>
            <a:srgbClr val="FF000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/>
          <p:cNvSpPr/>
          <p:nvPr/>
        </p:nvSpPr>
        <p:spPr>
          <a:xfrm>
            <a:off x="3488853" y="1214655"/>
            <a:ext cx="2596522" cy="2207499"/>
          </a:xfrm>
          <a:custGeom>
            <a:avLst/>
            <a:gdLst>
              <a:gd name="connsiteX0" fmla="*/ 992680 w 2596522"/>
              <a:gd name="connsiteY0" fmla="*/ 0 h 2207499"/>
              <a:gd name="connsiteX1" fmla="*/ 2596522 w 2596522"/>
              <a:gd name="connsiteY1" fmla="*/ 2207499 h 2207499"/>
              <a:gd name="connsiteX2" fmla="*/ 0 w 2596522"/>
              <a:gd name="connsiteY2" fmla="*/ 1363837 h 2207499"/>
              <a:gd name="connsiteX3" fmla="*/ 79521 w 2596522"/>
              <a:gd name="connsiteY3" fmla="*/ 1146569 h 2207499"/>
              <a:gd name="connsiteX4" fmla="*/ 862217 w 2596522"/>
              <a:gd name="connsiteY4" fmla="*/ 97559 h 2207499"/>
              <a:gd name="connsiteX5" fmla="*/ 992680 w 2596522"/>
              <a:gd name="connsiteY5" fmla="*/ 0 h 220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522" h="2207499">
                <a:moveTo>
                  <a:pt x="992680" y="0"/>
                </a:moveTo>
                <a:lnTo>
                  <a:pt x="2596522" y="2207499"/>
                </a:lnTo>
                <a:lnTo>
                  <a:pt x="0" y="1363837"/>
                </a:lnTo>
                <a:lnTo>
                  <a:pt x="79521" y="1146569"/>
                </a:lnTo>
                <a:cubicBezTo>
                  <a:pt x="253038" y="736329"/>
                  <a:pt x="523512" y="377083"/>
                  <a:pt x="862217" y="97559"/>
                </a:cubicBezTo>
                <a:lnTo>
                  <a:pt x="992680" y="0"/>
                </a:lnTo>
                <a:close/>
              </a:path>
            </a:pathLst>
          </a:custGeom>
          <a:solidFill>
            <a:srgbClr val="00206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/>
          <p:cNvSpPr/>
          <p:nvPr/>
        </p:nvSpPr>
        <p:spPr>
          <a:xfrm>
            <a:off x="6106450" y="2584561"/>
            <a:ext cx="2732750" cy="1688880"/>
          </a:xfrm>
          <a:custGeom>
            <a:avLst/>
            <a:gdLst>
              <a:gd name="connsiteX0" fmla="*/ 2598918 w 2732750"/>
              <a:gd name="connsiteY0" fmla="*/ 0 h 1688880"/>
              <a:gd name="connsiteX1" fmla="*/ 2609421 w 2732750"/>
              <a:gd name="connsiteY1" fmla="*/ 28695 h 1688880"/>
              <a:gd name="connsiteX2" fmla="*/ 2732750 w 2732750"/>
              <a:gd name="connsiteY2" fmla="*/ 844439 h 1688880"/>
              <a:gd name="connsiteX3" fmla="*/ 2609421 w 2732750"/>
              <a:gd name="connsiteY3" fmla="*/ 1660183 h 1688880"/>
              <a:gd name="connsiteX4" fmla="*/ 2598918 w 2732750"/>
              <a:gd name="connsiteY4" fmla="*/ 1688880 h 1688880"/>
              <a:gd name="connsiteX5" fmla="*/ 0 w 2732750"/>
              <a:gd name="connsiteY5" fmla="*/ 844439 h 1688880"/>
              <a:gd name="connsiteX6" fmla="*/ 2598918 w 2732750"/>
              <a:gd name="connsiteY6" fmla="*/ 0 h 168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2750" h="1688880">
                <a:moveTo>
                  <a:pt x="2598918" y="0"/>
                </a:moveTo>
                <a:lnTo>
                  <a:pt x="2609421" y="28695"/>
                </a:lnTo>
                <a:cubicBezTo>
                  <a:pt x="2689572" y="286388"/>
                  <a:pt x="2732750" y="560371"/>
                  <a:pt x="2732750" y="844439"/>
                </a:cubicBezTo>
                <a:cubicBezTo>
                  <a:pt x="2732750" y="1128507"/>
                  <a:pt x="2689572" y="1402490"/>
                  <a:pt x="2609421" y="1660183"/>
                </a:cubicBezTo>
                <a:lnTo>
                  <a:pt x="2598918" y="1688880"/>
                </a:lnTo>
                <a:lnTo>
                  <a:pt x="0" y="844439"/>
                </a:lnTo>
                <a:lnTo>
                  <a:pt x="2598918" y="0"/>
                </a:lnTo>
                <a:close/>
              </a:path>
            </a:pathLst>
          </a:custGeom>
          <a:solidFill>
            <a:srgbClr val="FFC00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/>
          <p:cNvSpPr/>
          <p:nvPr/>
        </p:nvSpPr>
        <p:spPr>
          <a:xfrm>
            <a:off x="3352800" y="2585258"/>
            <a:ext cx="2730350" cy="1687486"/>
          </a:xfrm>
          <a:custGeom>
            <a:avLst/>
            <a:gdLst>
              <a:gd name="connsiteX0" fmla="*/ 133576 w 2730350"/>
              <a:gd name="connsiteY0" fmla="*/ 0 h 1687486"/>
              <a:gd name="connsiteX1" fmla="*/ 2730350 w 2730350"/>
              <a:gd name="connsiteY1" fmla="*/ 843742 h 1687486"/>
              <a:gd name="connsiteX2" fmla="*/ 133577 w 2730350"/>
              <a:gd name="connsiteY2" fmla="*/ 1687486 h 1687486"/>
              <a:gd name="connsiteX3" fmla="*/ 123329 w 2730350"/>
              <a:gd name="connsiteY3" fmla="*/ 1659486 h 1687486"/>
              <a:gd name="connsiteX4" fmla="*/ 0 w 2730350"/>
              <a:gd name="connsiteY4" fmla="*/ 843742 h 1687486"/>
              <a:gd name="connsiteX5" fmla="*/ 123329 w 2730350"/>
              <a:gd name="connsiteY5" fmla="*/ 27998 h 1687486"/>
              <a:gd name="connsiteX6" fmla="*/ 133576 w 2730350"/>
              <a:gd name="connsiteY6" fmla="*/ 0 h 168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350" h="1687486">
                <a:moveTo>
                  <a:pt x="133576" y="0"/>
                </a:moveTo>
                <a:lnTo>
                  <a:pt x="2730350" y="843742"/>
                </a:lnTo>
                <a:lnTo>
                  <a:pt x="133577" y="1687486"/>
                </a:lnTo>
                <a:lnTo>
                  <a:pt x="123329" y="1659486"/>
                </a:lnTo>
                <a:cubicBezTo>
                  <a:pt x="43178" y="1401793"/>
                  <a:pt x="0" y="1127810"/>
                  <a:pt x="0" y="843742"/>
                </a:cubicBezTo>
                <a:cubicBezTo>
                  <a:pt x="0" y="559674"/>
                  <a:pt x="43178" y="285691"/>
                  <a:pt x="123329" y="27998"/>
                </a:cubicBezTo>
                <a:lnTo>
                  <a:pt x="133576" y="0"/>
                </a:lnTo>
                <a:close/>
              </a:path>
            </a:pathLst>
          </a:custGeom>
          <a:solidFill>
            <a:srgbClr val="0070C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/>
          <p:cNvSpPr/>
          <p:nvPr/>
        </p:nvSpPr>
        <p:spPr>
          <a:xfrm>
            <a:off x="6091200" y="3417920"/>
            <a:ext cx="3600" cy="6848"/>
          </a:xfrm>
          <a:custGeom>
            <a:avLst/>
            <a:gdLst>
              <a:gd name="connsiteX0" fmla="*/ 0 w 3600"/>
              <a:gd name="connsiteY0" fmla="*/ 0 h 6848"/>
              <a:gd name="connsiteX1" fmla="*/ 3600 w 3600"/>
              <a:gd name="connsiteY1" fmla="*/ 4955 h 6848"/>
              <a:gd name="connsiteX2" fmla="*/ 2225 w 3600"/>
              <a:gd name="connsiteY2" fmla="*/ 6848 h 6848"/>
              <a:gd name="connsiteX3" fmla="*/ 0 w 3600"/>
              <a:gd name="connsiteY3" fmla="*/ 6125 h 6848"/>
              <a:gd name="connsiteX4" fmla="*/ 0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0" y="0"/>
                </a:moveTo>
                <a:lnTo>
                  <a:pt x="3600" y="4955"/>
                </a:lnTo>
                <a:lnTo>
                  <a:pt x="2225" y="6848"/>
                </a:lnTo>
                <a:lnTo>
                  <a:pt x="0" y="6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/>
          <p:cNvSpPr/>
          <p:nvPr/>
        </p:nvSpPr>
        <p:spPr>
          <a:xfrm>
            <a:off x="6094800" y="3417920"/>
            <a:ext cx="3600" cy="6848"/>
          </a:xfrm>
          <a:custGeom>
            <a:avLst/>
            <a:gdLst>
              <a:gd name="connsiteX0" fmla="*/ 3600 w 3600"/>
              <a:gd name="connsiteY0" fmla="*/ 0 h 6848"/>
              <a:gd name="connsiteX1" fmla="*/ 3600 w 3600"/>
              <a:gd name="connsiteY1" fmla="*/ 6125 h 6848"/>
              <a:gd name="connsiteX2" fmla="*/ 1376 w 3600"/>
              <a:gd name="connsiteY2" fmla="*/ 6848 h 6848"/>
              <a:gd name="connsiteX3" fmla="*/ 0 w 3600"/>
              <a:gd name="connsiteY3" fmla="*/ 4955 h 6848"/>
              <a:gd name="connsiteX4" fmla="*/ 3600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3600" y="0"/>
                </a:moveTo>
                <a:lnTo>
                  <a:pt x="3600" y="6125"/>
                </a:lnTo>
                <a:lnTo>
                  <a:pt x="1376" y="6848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/>
          <p:cNvSpPr/>
          <p:nvPr/>
        </p:nvSpPr>
        <p:spPr>
          <a:xfrm>
            <a:off x="6085376" y="3422154"/>
            <a:ext cx="5825" cy="4955"/>
          </a:xfrm>
          <a:custGeom>
            <a:avLst/>
            <a:gdLst>
              <a:gd name="connsiteX0" fmla="*/ 0 w 5825"/>
              <a:gd name="connsiteY0" fmla="*/ 0 h 4955"/>
              <a:gd name="connsiteX1" fmla="*/ 5825 w 5825"/>
              <a:gd name="connsiteY1" fmla="*/ 1892 h 4955"/>
              <a:gd name="connsiteX2" fmla="*/ 5825 w 5825"/>
              <a:gd name="connsiteY2" fmla="*/ 4232 h 4955"/>
              <a:gd name="connsiteX3" fmla="*/ 3600 w 5825"/>
              <a:gd name="connsiteY3" fmla="*/ 4955 h 4955"/>
              <a:gd name="connsiteX4" fmla="*/ 0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0" y="0"/>
                </a:moveTo>
                <a:lnTo>
                  <a:pt x="5825" y="1892"/>
                </a:lnTo>
                <a:lnTo>
                  <a:pt x="5825" y="4232"/>
                </a:lnTo>
                <a:lnTo>
                  <a:pt x="3600" y="495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/>
          <p:cNvSpPr/>
          <p:nvPr/>
        </p:nvSpPr>
        <p:spPr>
          <a:xfrm>
            <a:off x="6098401" y="3422154"/>
            <a:ext cx="5825" cy="4955"/>
          </a:xfrm>
          <a:custGeom>
            <a:avLst/>
            <a:gdLst>
              <a:gd name="connsiteX0" fmla="*/ 5825 w 5825"/>
              <a:gd name="connsiteY0" fmla="*/ 0 h 4955"/>
              <a:gd name="connsiteX1" fmla="*/ 2225 w 5825"/>
              <a:gd name="connsiteY1" fmla="*/ 4955 h 4955"/>
              <a:gd name="connsiteX2" fmla="*/ 0 w 5825"/>
              <a:gd name="connsiteY2" fmla="*/ 4232 h 4955"/>
              <a:gd name="connsiteX3" fmla="*/ 0 w 5825"/>
              <a:gd name="connsiteY3" fmla="*/ 1892 h 4955"/>
              <a:gd name="connsiteX4" fmla="*/ 5825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5825" y="0"/>
                </a:moveTo>
                <a:lnTo>
                  <a:pt x="2225" y="4955"/>
                </a:lnTo>
                <a:lnTo>
                  <a:pt x="0" y="4232"/>
                </a:lnTo>
                <a:lnTo>
                  <a:pt x="0" y="1892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/>
          <p:cNvSpPr/>
          <p:nvPr/>
        </p:nvSpPr>
        <p:spPr>
          <a:xfrm>
            <a:off x="6092576" y="3424768"/>
            <a:ext cx="2225" cy="1170"/>
          </a:xfrm>
          <a:custGeom>
            <a:avLst/>
            <a:gdLst>
              <a:gd name="connsiteX0" fmla="*/ 850 w 2225"/>
              <a:gd name="connsiteY0" fmla="*/ 0 h 1170"/>
              <a:gd name="connsiteX1" fmla="*/ 2225 w 2225"/>
              <a:gd name="connsiteY1" fmla="*/ 447 h 1170"/>
              <a:gd name="connsiteX2" fmla="*/ 0 w 2225"/>
              <a:gd name="connsiteY2" fmla="*/ 1170 h 1170"/>
              <a:gd name="connsiteX3" fmla="*/ 850 w 2225"/>
              <a:gd name="connsiteY3" fmla="*/ 0 h 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70">
                <a:moveTo>
                  <a:pt x="850" y="0"/>
                </a:moveTo>
                <a:lnTo>
                  <a:pt x="2225" y="447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/>
          <p:cNvSpPr/>
          <p:nvPr/>
        </p:nvSpPr>
        <p:spPr>
          <a:xfrm>
            <a:off x="6094801" y="3424768"/>
            <a:ext cx="2225" cy="1170"/>
          </a:xfrm>
          <a:custGeom>
            <a:avLst/>
            <a:gdLst>
              <a:gd name="connsiteX0" fmla="*/ 1376 w 2225"/>
              <a:gd name="connsiteY0" fmla="*/ 0 h 1170"/>
              <a:gd name="connsiteX1" fmla="*/ 2225 w 2225"/>
              <a:gd name="connsiteY1" fmla="*/ 1170 h 1170"/>
              <a:gd name="connsiteX2" fmla="*/ 0 w 2225"/>
              <a:gd name="connsiteY2" fmla="*/ 447 h 1170"/>
              <a:gd name="connsiteX3" fmla="*/ 1376 w 2225"/>
              <a:gd name="connsiteY3" fmla="*/ 0 h 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70">
                <a:moveTo>
                  <a:pt x="1376" y="0"/>
                </a:moveTo>
                <a:lnTo>
                  <a:pt x="2225" y="1170"/>
                </a:lnTo>
                <a:lnTo>
                  <a:pt x="0" y="447"/>
                </a:lnTo>
                <a:lnTo>
                  <a:pt x="1376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/>
          <p:cNvSpPr/>
          <p:nvPr/>
        </p:nvSpPr>
        <p:spPr>
          <a:xfrm>
            <a:off x="6091201" y="3425938"/>
            <a:ext cx="1375" cy="1892"/>
          </a:xfrm>
          <a:custGeom>
            <a:avLst/>
            <a:gdLst>
              <a:gd name="connsiteX0" fmla="*/ 1375 w 1375"/>
              <a:gd name="connsiteY0" fmla="*/ 0 h 1892"/>
              <a:gd name="connsiteX1" fmla="*/ 0 w 1375"/>
              <a:gd name="connsiteY1" fmla="*/ 1892 h 1892"/>
              <a:gd name="connsiteX2" fmla="*/ 0 w 1375"/>
              <a:gd name="connsiteY2" fmla="*/ 447 h 1892"/>
              <a:gd name="connsiteX3" fmla="*/ 1375 w 1375"/>
              <a:gd name="connsiteY3" fmla="*/ 0 h 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2">
                <a:moveTo>
                  <a:pt x="1375" y="0"/>
                </a:moveTo>
                <a:lnTo>
                  <a:pt x="0" y="1892"/>
                </a:lnTo>
                <a:lnTo>
                  <a:pt x="0" y="447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/>
          <p:cNvSpPr/>
          <p:nvPr/>
        </p:nvSpPr>
        <p:spPr>
          <a:xfrm>
            <a:off x="6097026" y="3425938"/>
            <a:ext cx="1375" cy="1892"/>
          </a:xfrm>
          <a:custGeom>
            <a:avLst/>
            <a:gdLst>
              <a:gd name="connsiteX0" fmla="*/ 0 w 1375"/>
              <a:gd name="connsiteY0" fmla="*/ 0 h 1892"/>
              <a:gd name="connsiteX1" fmla="*/ 1375 w 1375"/>
              <a:gd name="connsiteY1" fmla="*/ 447 h 1892"/>
              <a:gd name="connsiteX2" fmla="*/ 1375 w 1375"/>
              <a:gd name="connsiteY2" fmla="*/ 1892 h 1892"/>
              <a:gd name="connsiteX3" fmla="*/ 0 w 1375"/>
              <a:gd name="connsiteY3" fmla="*/ 0 h 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2">
                <a:moveTo>
                  <a:pt x="0" y="0"/>
                </a:moveTo>
                <a:lnTo>
                  <a:pt x="1375" y="447"/>
                </a:lnTo>
                <a:lnTo>
                  <a:pt x="1375" y="18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/>
          <p:cNvSpPr/>
          <p:nvPr/>
        </p:nvSpPr>
        <p:spPr>
          <a:xfrm>
            <a:off x="6083150" y="3427109"/>
            <a:ext cx="7200" cy="3785"/>
          </a:xfrm>
          <a:custGeom>
            <a:avLst/>
            <a:gdLst>
              <a:gd name="connsiteX0" fmla="*/ 5825 w 7200"/>
              <a:gd name="connsiteY0" fmla="*/ 0 h 3785"/>
              <a:gd name="connsiteX1" fmla="*/ 7200 w 7200"/>
              <a:gd name="connsiteY1" fmla="*/ 1892 h 3785"/>
              <a:gd name="connsiteX2" fmla="*/ 5825 w 7200"/>
              <a:gd name="connsiteY2" fmla="*/ 3785 h 3785"/>
              <a:gd name="connsiteX3" fmla="*/ 0 w 7200"/>
              <a:gd name="connsiteY3" fmla="*/ 1892 h 3785"/>
              <a:gd name="connsiteX4" fmla="*/ 5825 w 7200"/>
              <a:gd name="connsiteY4" fmla="*/ 0 h 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0" h="3785">
                <a:moveTo>
                  <a:pt x="5825" y="0"/>
                </a:moveTo>
                <a:lnTo>
                  <a:pt x="7200" y="1892"/>
                </a:lnTo>
                <a:lnTo>
                  <a:pt x="5825" y="3785"/>
                </a:lnTo>
                <a:lnTo>
                  <a:pt x="0" y="1892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/>
          <p:cNvSpPr/>
          <p:nvPr/>
        </p:nvSpPr>
        <p:spPr>
          <a:xfrm>
            <a:off x="6099250" y="3427109"/>
            <a:ext cx="7200" cy="3785"/>
          </a:xfrm>
          <a:custGeom>
            <a:avLst/>
            <a:gdLst>
              <a:gd name="connsiteX0" fmla="*/ 1375 w 7200"/>
              <a:gd name="connsiteY0" fmla="*/ 0 h 3785"/>
              <a:gd name="connsiteX1" fmla="*/ 7200 w 7200"/>
              <a:gd name="connsiteY1" fmla="*/ 1892 h 3785"/>
              <a:gd name="connsiteX2" fmla="*/ 1375 w 7200"/>
              <a:gd name="connsiteY2" fmla="*/ 3785 h 3785"/>
              <a:gd name="connsiteX3" fmla="*/ 0 w 7200"/>
              <a:gd name="connsiteY3" fmla="*/ 1892 h 3785"/>
              <a:gd name="connsiteX4" fmla="*/ 1375 w 7200"/>
              <a:gd name="connsiteY4" fmla="*/ 0 h 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0" h="3785">
                <a:moveTo>
                  <a:pt x="1375" y="0"/>
                </a:moveTo>
                <a:lnTo>
                  <a:pt x="7200" y="1892"/>
                </a:lnTo>
                <a:lnTo>
                  <a:pt x="1375" y="3785"/>
                </a:lnTo>
                <a:lnTo>
                  <a:pt x="0" y="1892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/>
          <p:cNvSpPr/>
          <p:nvPr/>
        </p:nvSpPr>
        <p:spPr>
          <a:xfrm>
            <a:off x="6090350" y="3427830"/>
            <a:ext cx="850" cy="2340"/>
          </a:xfrm>
          <a:custGeom>
            <a:avLst/>
            <a:gdLst>
              <a:gd name="connsiteX0" fmla="*/ 850 w 850"/>
              <a:gd name="connsiteY0" fmla="*/ 0 h 2340"/>
              <a:gd name="connsiteX1" fmla="*/ 850 w 850"/>
              <a:gd name="connsiteY1" fmla="*/ 2340 h 2340"/>
              <a:gd name="connsiteX2" fmla="*/ 0 w 850"/>
              <a:gd name="connsiteY2" fmla="*/ 1170 h 2340"/>
              <a:gd name="connsiteX3" fmla="*/ 850 w 850"/>
              <a:gd name="connsiteY3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" h="2340">
                <a:moveTo>
                  <a:pt x="850" y="0"/>
                </a:moveTo>
                <a:lnTo>
                  <a:pt x="850" y="2340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/>
          <p:cNvSpPr/>
          <p:nvPr/>
        </p:nvSpPr>
        <p:spPr>
          <a:xfrm>
            <a:off x="6098400" y="3427830"/>
            <a:ext cx="850" cy="2340"/>
          </a:xfrm>
          <a:custGeom>
            <a:avLst/>
            <a:gdLst>
              <a:gd name="connsiteX0" fmla="*/ 0 w 850"/>
              <a:gd name="connsiteY0" fmla="*/ 0 h 2340"/>
              <a:gd name="connsiteX1" fmla="*/ 850 w 850"/>
              <a:gd name="connsiteY1" fmla="*/ 1170 h 2340"/>
              <a:gd name="connsiteX2" fmla="*/ 0 w 850"/>
              <a:gd name="connsiteY2" fmla="*/ 2340 h 2340"/>
              <a:gd name="connsiteX3" fmla="*/ 0 w 850"/>
              <a:gd name="connsiteY3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" h="2340">
                <a:moveTo>
                  <a:pt x="0" y="0"/>
                </a:moveTo>
                <a:lnTo>
                  <a:pt x="850" y="1170"/>
                </a:lnTo>
                <a:lnTo>
                  <a:pt x="0" y="23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/>
          <p:cNvSpPr/>
          <p:nvPr/>
        </p:nvSpPr>
        <p:spPr>
          <a:xfrm>
            <a:off x="6091201" y="3430171"/>
            <a:ext cx="1375" cy="1893"/>
          </a:xfrm>
          <a:custGeom>
            <a:avLst/>
            <a:gdLst>
              <a:gd name="connsiteX0" fmla="*/ 0 w 1375"/>
              <a:gd name="connsiteY0" fmla="*/ 0 h 1893"/>
              <a:gd name="connsiteX1" fmla="*/ 1375 w 1375"/>
              <a:gd name="connsiteY1" fmla="*/ 1893 h 1893"/>
              <a:gd name="connsiteX2" fmla="*/ 0 w 1375"/>
              <a:gd name="connsiteY2" fmla="*/ 1446 h 1893"/>
              <a:gd name="connsiteX3" fmla="*/ 0 w 1375"/>
              <a:gd name="connsiteY3" fmla="*/ 0 h 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3">
                <a:moveTo>
                  <a:pt x="0" y="0"/>
                </a:moveTo>
                <a:lnTo>
                  <a:pt x="1375" y="1893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/>
          <p:cNvSpPr/>
          <p:nvPr/>
        </p:nvSpPr>
        <p:spPr>
          <a:xfrm>
            <a:off x="6097026" y="3430171"/>
            <a:ext cx="1375" cy="1893"/>
          </a:xfrm>
          <a:custGeom>
            <a:avLst/>
            <a:gdLst>
              <a:gd name="connsiteX0" fmla="*/ 1375 w 1375"/>
              <a:gd name="connsiteY0" fmla="*/ 0 h 1893"/>
              <a:gd name="connsiteX1" fmla="*/ 1375 w 1375"/>
              <a:gd name="connsiteY1" fmla="*/ 1446 h 1893"/>
              <a:gd name="connsiteX2" fmla="*/ 0 w 1375"/>
              <a:gd name="connsiteY2" fmla="*/ 1893 h 1893"/>
              <a:gd name="connsiteX3" fmla="*/ 1375 w 1375"/>
              <a:gd name="connsiteY3" fmla="*/ 0 h 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3">
                <a:moveTo>
                  <a:pt x="1375" y="0"/>
                </a:moveTo>
                <a:lnTo>
                  <a:pt x="1375" y="1446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/>
          <p:cNvSpPr/>
          <p:nvPr/>
        </p:nvSpPr>
        <p:spPr>
          <a:xfrm>
            <a:off x="6085376" y="3430894"/>
            <a:ext cx="5825" cy="4955"/>
          </a:xfrm>
          <a:custGeom>
            <a:avLst/>
            <a:gdLst>
              <a:gd name="connsiteX0" fmla="*/ 3600 w 5825"/>
              <a:gd name="connsiteY0" fmla="*/ 0 h 4955"/>
              <a:gd name="connsiteX1" fmla="*/ 5825 w 5825"/>
              <a:gd name="connsiteY1" fmla="*/ 723 h 4955"/>
              <a:gd name="connsiteX2" fmla="*/ 5825 w 5825"/>
              <a:gd name="connsiteY2" fmla="*/ 3062 h 4955"/>
              <a:gd name="connsiteX3" fmla="*/ 0 w 5825"/>
              <a:gd name="connsiteY3" fmla="*/ 4955 h 4955"/>
              <a:gd name="connsiteX4" fmla="*/ 3600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3600" y="0"/>
                </a:moveTo>
                <a:lnTo>
                  <a:pt x="5825" y="723"/>
                </a:lnTo>
                <a:lnTo>
                  <a:pt x="5825" y="3062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/>
          <p:cNvSpPr/>
          <p:nvPr/>
        </p:nvSpPr>
        <p:spPr>
          <a:xfrm>
            <a:off x="6098401" y="3430894"/>
            <a:ext cx="5825" cy="4955"/>
          </a:xfrm>
          <a:custGeom>
            <a:avLst/>
            <a:gdLst>
              <a:gd name="connsiteX0" fmla="*/ 2225 w 5825"/>
              <a:gd name="connsiteY0" fmla="*/ 0 h 4955"/>
              <a:gd name="connsiteX1" fmla="*/ 5825 w 5825"/>
              <a:gd name="connsiteY1" fmla="*/ 4955 h 4955"/>
              <a:gd name="connsiteX2" fmla="*/ 0 w 5825"/>
              <a:gd name="connsiteY2" fmla="*/ 3062 h 4955"/>
              <a:gd name="connsiteX3" fmla="*/ 0 w 5825"/>
              <a:gd name="connsiteY3" fmla="*/ 723 h 4955"/>
              <a:gd name="connsiteX4" fmla="*/ 2225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2225" y="0"/>
                </a:moveTo>
                <a:lnTo>
                  <a:pt x="5825" y="4955"/>
                </a:lnTo>
                <a:lnTo>
                  <a:pt x="0" y="3062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/>
          <p:cNvSpPr/>
          <p:nvPr/>
        </p:nvSpPr>
        <p:spPr>
          <a:xfrm>
            <a:off x="6092576" y="3432064"/>
            <a:ext cx="2225" cy="1169"/>
          </a:xfrm>
          <a:custGeom>
            <a:avLst/>
            <a:gdLst>
              <a:gd name="connsiteX0" fmla="*/ 0 w 2225"/>
              <a:gd name="connsiteY0" fmla="*/ 0 h 1169"/>
              <a:gd name="connsiteX1" fmla="*/ 2225 w 2225"/>
              <a:gd name="connsiteY1" fmla="*/ 723 h 1169"/>
              <a:gd name="connsiteX2" fmla="*/ 850 w 2225"/>
              <a:gd name="connsiteY2" fmla="*/ 1169 h 1169"/>
              <a:gd name="connsiteX3" fmla="*/ 0 w 2225"/>
              <a:gd name="connsiteY3" fmla="*/ 0 h 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69">
                <a:moveTo>
                  <a:pt x="0" y="0"/>
                </a:moveTo>
                <a:lnTo>
                  <a:pt x="2225" y="723"/>
                </a:lnTo>
                <a:lnTo>
                  <a:pt x="850" y="11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/>
          <p:cNvSpPr/>
          <p:nvPr/>
        </p:nvSpPr>
        <p:spPr>
          <a:xfrm>
            <a:off x="6094801" y="3432064"/>
            <a:ext cx="2225" cy="1169"/>
          </a:xfrm>
          <a:custGeom>
            <a:avLst/>
            <a:gdLst>
              <a:gd name="connsiteX0" fmla="*/ 2225 w 2225"/>
              <a:gd name="connsiteY0" fmla="*/ 0 h 1169"/>
              <a:gd name="connsiteX1" fmla="*/ 1376 w 2225"/>
              <a:gd name="connsiteY1" fmla="*/ 1169 h 1169"/>
              <a:gd name="connsiteX2" fmla="*/ 0 w 2225"/>
              <a:gd name="connsiteY2" fmla="*/ 723 h 1169"/>
              <a:gd name="connsiteX3" fmla="*/ 2225 w 2225"/>
              <a:gd name="connsiteY3" fmla="*/ 0 h 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69">
                <a:moveTo>
                  <a:pt x="2225" y="0"/>
                </a:moveTo>
                <a:lnTo>
                  <a:pt x="1376" y="1169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/>
          <p:cNvSpPr/>
          <p:nvPr/>
        </p:nvSpPr>
        <p:spPr>
          <a:xfrm>
            <a:off x="6091200" y="3433232"/>
            <a:ext cx="3600" cy="6848"/>
          </a:xfrm>
          <a:custGeom>
            <a:avLst/>
            <a:gdLst>
              <a:gd name="connsiteX0" fmla="*/ 2225 w 3600"/>
              <a:gd name="connsiteY0" fmla="*/ 0 h 6848"/>
              <a:gd name="connsiteX1" fmla="*/ 3600 w 3600"/>
              <a:gd name="connsiteY1" fmla="*/ 1893 h 6848"/>
              <a:gd name="connsiteX2" fmla="*/ 0 w 3600"/>
              <a:gd name="connsiteY2" fmla="*/ 6848 h 6848"/>
              <a:gd name="connsiteX3" fmla="*/ 0 w 3600"/>
              <a:gd name="connsiteY3" fmla="*/ 723 h 6848"/>
              <a:gd name="connsiteX4" fmla="*/ 2225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2225" y="0"/>
                </a:moveTo>
                <a:lnTo>
                  <a:pt x="3600" y="1893"/>
                </a:lnTo>
                <a:lnTo>
                  <a:pt x="0" y="6848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/>
          <p:cNvSpPr/>
          <p:nvPr/>
        </p:nvSpPr>
        <p:spPr>
          <a:xfrm>
            <a:off x="6094800" y="3433232"/>
            <a:ext cx="3600" cy="6848"/>
          </a:xfrm>
          <a:custGeom>
            <a:avLst/>
            <a:gdLst>
              <a:gd name="connsiteX0" fmla="*/ 1376 w 3600"/>
              <a:gd name="connsiteY0" fmla="*/ 0 h 6848"/>
              <a:gd name="connsiteX1" fmla="*/ 3600 w 3600"/>
              <a:gd name="connsiteY1" fmla="*/ 723 h 6848"/>
              <a:gd name="connsiteX2" fmla="*/ 3600 w 3600"/>
              <a:gd name="connsiteY2" fmla="*/ 6848 h 6848"/>
              <a:gd name="connsiteX3" fmla="*/ 0 w 3600"/>
              <a:gd name="connsiteY3" fmla="*/ 1893 h 6848"/>
              <a:gd name="connsiteX4" fmla="*/ 1376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1376" y="0"/>
                </a:moveTo>
                <a:lnTo>
                  <a:pt x="3600" y="723"/>
                </a:lnTo>
                <a:lnTo>
                  <a:pt x="3600" y="6848"/>
                </a:lnTo>
                <a:lnTo>
                  <a:pt x="0" y="1893"/>
                </a:lnTo>
                <a:lnTo>
                  <a:pt x="1376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/>
          <p:cNvSpPr/>
          <p:nvPr/>
        </p:nvSpPr>
        <p:spPr>
          <a:xfrm>
            <a:off x="3488853" y="3435848"/>
            <a:ext cx="2596522" cy="2207498"/>
          </a:xfrm>
          <a:custGeom>
            <a:avLst/>
            <a:gdLst>
              <a:gd name="connsiteX0" fmla="*/ 2596522 w 2596522"/>
              <a:gd name="connsiteY0" fmla="*/ 0 h 2207498"/>
              <a:gd name="connsiteX1" fmla="*/ 992680 w 2596522"/>
              <a:gd name="connsiteY1" fmla="*/ 2207498 h 2207498"/>
              <a:gd name="connsiteX2" fmla="*/ 862217 w 2596522"/>
              <a:gd name="connsiteY2" fmla="*/ 2109939 h 2207498"/>
              <a:gd name="connsiteX3" fmla="*/ 79521 w 2596522"/>
              <a:gd name="connsiteY3" fmla="*/ 1060929 h 2207498"/>
              <a:gd name="connsiteX4" fmla="*/ 0 w 2596522"/>
              <a:gd name="connsiteY4" fmla="*/ 843661 h 2207498"/>
              <a:gd name="connsiteX5" fmla="*/ 2596522 w 2596522"/>
              <a:gd name="connsiteY5" fmla="*/ 0 h 220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522" h="2207498">
                <a:moveTo>
                  <a:pt x="2596522" y="0"/>
                </a:moveTo>
                <a:lnTo>
                  <a:pt x="992680" y="2207498"/>
                </a:lnTo>
                <a:lnTo>
                  <a:pt x="862217" y="2109939"/>
                </a:lnTo>
                <a:cubicBezTo>
                  <a:pt x="523512" y="1830415"/>
                  <a:pt x="253038" y="1471170"/>
                  <a:pt x="79521" y="1060929"/>
                </a:cubicBezTo>
                <a:lnTo>
                  <a:pt x="0" y="843661"/>
                </a:lnTo>
                <a:lnTo>
                  <a:pt x="2596522" y="0"/>
                </a:lnTo>
                <a:close/>
              </a:path>
            </a:pathLst>
          </a:custGeom>
          <a:solidFill>
            <a:srgbClr val="00B0F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/>
          <p:cNvSpPr/>
          <p:nvPr/>
        </p:nvSpPr>
        <p:spPr>
          <a:xfrm>
            <a:off x="6104225" y="3435849"/>
            <a:ext cx="2598667" cy="2208661"/>
          </a:xfrm>
          <a:custGeom>
            <a:avLst/>
            <a:gdLst>
              <a:gd name="connsiteX0" fmla="*/ 0 w 2598667"/>
              <a:gd name="connsiteY0" fmla="*/ 0 h 2208661"/>
              <a:gd name="connsiteX1" fmla="*/ 2598667 w 2598667"/>
              <a:gd name="connsiteY1" fmla="*/ 844358 h 2208661"/>
              <a:gd name="connsiteX2" fmla="*/ 2519401 w 2598667"/>
              <a:gd name="connsiteY2" fmla="*/ 1060929 h 2208661"/>
              <a:gd name="connsiteX3" fmla="*/ 1736705 w 2598667"/>
              <a:gd name="connsiteY3" fmla="*/ 2109939 h 2208661"/>
              <a:gd name="connsiteX4" fmla="*/ 1604686 w 2598667"/>
              <a:gd name="connsiteY4" fmla="*/ 2208661 h 2208661"/>
              <a:gd name="connsiteX5" fmla="*/ 0 w 2598667"/>
              <a:gd name="connsiteY5" fmla="*/ 0 h 22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667" h="2208661">
                <a:moveTo>
                  <a:pt x="0" y="0"/>
                </a:moveTo>
                <a:lnTo>
                  <a:pt x="2598667" y="844358"/>
                </a:lnTo>
                <a:lnTo>
                  <a:pt x="2519401" y="1060929"/>
                </a:lnTo>
                <a:cubicBezTo>
                  <a:pt x="2345884" y="1471170"/>
                  <a:pt x="2075410" y="1830415"/>
                  <a:pt x="1736705" y="2109939"/>
                </a:cubicBezTo>
                <a:lnTo>
                  <a:pt x="1604686" y="2208661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/>
          <p:cNvSpPr/>
          <p:nvPr/>
        </p:nvSpPr>
        <p:spPr>
          <a:xfrm>
            <a:off x="4487301" y="3440080"/>
            <a:ext cx="1603899" cy="2731878"/>
          </a:xfrm>
          <a:custGeom>
            <a:avLst/>
            <a:gdLst>
              <a:gd name="connsiteX0" fmla="*/ 1603899 w 1603899"/>
              <a:gd name="connsiteY0" fmla="*/ 0 h 2731878"/>
              <a:gd name="connsiteX1" fmla="*/ 1603899 w 1603899"/>
              <a:gd name="connsiteY1" fmla="*/ 2731878 h 2731878"/>
              <a:gd name="connsiteX2" fmla="*/ 1328223 w 1603899"/>
              <a:gd name="connsiteY2" fmla="*/ 2717957 h 2731878"/>
              <a:gd name="connsiteX3" fmla="*/ 74950 w 1603899"/>
              <a:gd name="connsiteY3" fmla="*/ 2263625 h 2731878"/>
              <a:gd name="connsiteX4" fmla="*/ 0 w 1603899"/>
              <a:gd name="connsiteY4" fmla="*/ 2207579 h 2731878"/>
              <a:gd name="connsiteX5" fmla="*/ 1603899 w 1603899"/>
              <a:gd name="connsiteY5" fmla="*/ 0 h 273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899" h="2731878">
                <a:moveTo>
                  <a:pt x="1603899" y="0"/>
                </a:moveTo>
                <a:lnTo>
                  <a:pt x="1603899" y="2731878"/>
                </a:lnTo>
                <a:lnTo>
                  <a:pt x="1328223" y="2717957"/>
                </a:lnTo>
                <a:cubicBezTo>
                  <a:pt x="867131" y="2671131"/>
                  <a:pt x="439797" y="2510111"/>
                  <a:pt x="74950" y="2263625"/>
                </a:cubicBezTo>
                <a:lnTo>
                  <a:pt x="0" y="2207579"/>
                </a:lnTo>
                <a:lnTo>
                  <a:pt x="1603899" y="0"/>
                </a:lnTo>
                <a:close/>
              </a:path>
            </a:pathLst>
          </a:custGeom>
          <a:solidFill>
            <a:srgbClr val="00B05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/>
          <p:cNvSpPr/>
          <p:nvPr/>
        </p:nvSpPr>
        <p:spPr>
          <a:xfrm>
            <a:off x="6098400" y="3440081"/>
            <a:ext cx="1604744" cy="2731999"/>
          </a:xfrm>
          <a:custGeom>
            <a:avLst/>
            <a:gdLst>
              <a:gd name="connsiteX0" fmla="*/ 0 w 1604744"/>
              <a:gd name="connsiteY0" fmla="*/ 0 h 2731999"/>
              <a:gd name="connsiteX1" fmla="*/ 1604744 w 1604744"/>
              <a:gd name="connsiteY1" fmla="*/ 2208742 h 2731999"/>
              <a:gd name="connsiteX2" fmla="*/ 1531349 w 1604744"/>
              <a:gd name="connsiteY2" fmla="*/ 2263625 h 2731999"/>
              <a:gd name="connsiteX3" fmla="*/ 278076 w 1604744"/>
              <a:gd name="connsiteY3" fmla="*/ 2717957 h 2731999"/>
              <a:gd name="connsiteX4" fmla="*/ 0 w 1604744"/>
              <a:gd name="connsiteY4" fmla="*/ 2731999 h 2731999"/>
              <a:gd name="connsiteX5" fmla="*/ 0 w 1604744"/>
              <a:gd name="connsiteY5" fmla="*/ 0 h 273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744" h="2731999">
                <a:moveTo>
                  <a:pt x="0" y="0"/>
                </a:moveTo>
                <a:lnTo>
                  <a:pt x="1604744" y="2208742"/>
                </a:lnTo>
                <a:lnTo>
                  <a:pt x="1531349" y="2263625"/>
                </a:lnTo>
                <a:cubicBezTo>
                  <a:pt x="1166502" y="2510111"/>
                  <a:pt x="739168" y="2671131"/>
                  <a:pt x="278076" y="2717957"/>
                </a:cubicBezTo>
                <a:lnTo>
                  <a:pt x="0" y="2731999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楕円 176"/>
          <p:cNvSpPr/>
          <p:nvPr/>
        </p:nvSpPr>
        <p:spPr>
          <a:xfrm>
            <a:off x="4469515" y="1783211"/>
            <a:ext cx="3269417" cy="3269417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角丸四角形 177"/>
          <p:cNvSpPr/>
          <p:nvPr/>
        </p:nvSpPr>
        <p:spPr>
          <a:xfrm rot="5400000">
            <a:off x="6048000" y="2052000"/>
            <a:ext cx="114065" cy="273110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角丸四角形 178"/>
          <p:cNvSpPr/>
          <p:nvPr/>
        </p:nvSpPr>
        <p:spPr>
          <a:xfrm>
            <a:off x="6048000" y="2052000"/>
            <a:ext cx="114065" cy="273110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楕円 179"/>
          <p:cNvSpPr/>
          <p:nvPr/>
        </p:nvSpPr>
        <p:spPr>
          <a:xfrm>
            <a:off x="5110678" y="2443678"/>
            <a:ext cx="1970644" cy="1970644"/>
          </a:xfrm>
          <a:prstGeom prst="ellips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楕円 180"/>
          <p:cNvSpPr/>
          <p:nvPr/>
        </p:nvSpPr>
        <p:spPr>
          <a:xfrm>
            <a:off x="5931510" y="3264510"/>
            <a:ext cx="328980" cy="328980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正方形/長方形 181"/>
          <p:cNvSpPr/>
          <p:nvPr/>
        </p:nvSpPr>
        <p:spPr>
          <a:xfrm rot="11880000">
            <a:off x="6286334" y="885147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3" name="正方形/長方形 182"/>
          <p:cNvSpPr/>
          <p:nvPr/>
        </p:nvSpPr>
        <p:spPr>
          <a:xfrm rot="14040000">
            <a:off x="7409566" y="1674658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4" name="正方形/長方形 183"/>
          <p:cNvSpPr/>
          <p:nvPr/>
        </p:nvSpPr>
        <p:spPr>
          <a:xfrm rot="16200000">
            <a:off x="7781969" y="2920807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5" name="正方形/長方形 184"/>
          <p:cNvSpPr/>
          <p:nvPr/>
        </p:nvSpPr>
        <p:spPr>
          <a:xfrm rot="18360000">
            <a:off x="7360125" y="4186251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6" name="正方形/長方形 185"/>
          <p:cNvSpPr/>
          <p:nvPr/>
        </p:nvSpPr>
        <p:spPr>
          <a:xfrm rot="20520000">
            <a:off x="6264071" y="4966964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7" name="正方形/長方形 186"/>
          <p:cNvSpPr/>
          <p:nvPr/>
        </p:nvSpPr>
        <p:spPr>
          <a:xfrm rot="1080000">
            <a:off x="4956476" y="4963354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8" name="正方形/長方形 187"/>
          <p:cNvSpPr/>
          <p:nvPr/>
        </p:nvSpPr>
        <p:spPr>
          <a:xfrm rot="3240000">
            <a:off x="3903035" y="4190137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9" name="正方形/長方形 188"/>
          <p:cNvSpPr/>
          <p:nvPr/>
        </p:nvSpPr>
        <p:spPr>
          <a:xfrm rot="5400000">
            <a:off x="3468605" y="2934964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0" name="正方形/長方形 189"/>
          <p:cNvSpPr/>
          <p:nvPr/>
        </p:nvSpPr>
        <p:spPr>
          <a:xfrm rot="7560000">
            <a:off x="3872604" y="1658568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91" name="グループ化 190"/>
          <p:cNvGrpSpPr/>
          <p:nvPr/>
        </p:nvGrpSpPr>
        <p:grpSpPr>
          <a:xfrm rot="9680676">
            <a:off x="4750612" y="902947"/>
            <a:ext cx="1457186" cy="1015663"/>
            <a:chOff x="809098" y="2401888"/>
            <a:chExt cx="1457186" cy="1015663"/>
          </a:xfrm>
        </p:grpSpPr>
        <p:sp>
          <p:nvSpPr>
            <p:cNvPr id="192" name="正方形/長方形 191"/>
            <p:cNvSpPr/>
            <p:nvPr/>
          </p:nvSpPr>
          <p:spPr>
            <a:xfrm>
              <a:off x="1308971" y="240188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０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3" name="正方形/長方形 192"/>
            <p:cNvSpPr/>
            <p:nvPr/>
          </p:nvSpPr>
          <p:spPr>
            <a:xfrm>
              <a:off x="809098" y="240188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8037111" y="4827355"/>
            <a:ext cx="972922" cy="1533692"/>
            <a:chOff x="8037111" y="4827355"/>
            <a:chExt cx="972922" cy="1533692"/>
          </a:xfrm>
        </p:grpSpPr>
        <p:sp>
          <p:nvSpPr>
            <p:cNvPr id="7" name="二等辺三角形 6"/>
            <p:cNvSpPr/>
            <p:nvPr/>
          </p:nvSpPr>
          <p:spPr>
            <a:xfrm rot="18900000">
              <a:off x="8037111" y="4827355"/>
              <a:ext cx="280105" cy="1396801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/>
            <p:cNvSpPr/>
            <p:nvPr/>
          </p:nvSpPr>
          <p:spPr>
            <a:xfrm rot="18900000">
              <a:off x="8419315" y="5770329"/>
              <a:ext cx="590718" cy="59071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42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 rot="18900000">
            <a:off x="7097277" y="3056676"/>
            <a:ext cx="1297173" cy="407241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楕円 120"/>
          <p:cNvSpPr/>
          <p:nvPr/>
        </p:nvSpPr>
        <p:spPr>
          <a:xfrm>
            <a:off x="2693581" y="26581"/>
            <a:ext cx="6804838" cy="68048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楕円 119"/>
          <p:cNvSpPr/>
          <p:nvPr/>
        </p:nvSpPr>
        <p:spPr>
          <a:xfrm>
            <a:off x="3126000" y="459000"/>
            <a:ext cx="5940000" cy="5940000"/>
          </a:xfrm>
          <a:prstGeom prst="ellips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2" name="グループ化 121"/>
          <p:cNvGrpSpPr/>
          <p:nvPr/>
        </p:nvGrpSpPr>
        <p:grpSpPr>
          <a:xfrm>
            <a:off x="3352800" y="685801"/>
            <a:ext cx="5486400" cy="5486400"/>
            <a:chOff x="3352800" y="685801"/>
            <a:chExt cx="5486400" cy="5486400"/>
          </a:xfrm>
        </p:grpSpPr>
        <p:sp>
          <p:nvSpPr>
            <p:cNvPr id="123" name="フリーフォーム 122"/>
            <p:cNvSpPr/>
            <p:nvPr/>
          </p:nvSpPr>
          <p:spPr>
            <a:xfrm>
              <a:off x="6091200" y="685801"/>
              <a:ext cx="7200" cy="2737075"/>
            </a:xfrm>
            <a:custGeom>
              <a:avLst/>
              <a:gdLst>
                <a:gd name="connsiteX0" fmla="*/ 4800 w 7200"/>
                <a:gd name="connsiteY0" fmla="*/ 0 h 2737075"/>
                <a:gd name="connsiteX1" fmla="*/ 7200 w 7200"/>
                <a:gd name="connsiteY1" fmla="*/ 121 h 2737075"/>
                <a:gd name="connsiteX2" fmla="*/ 7200 w 7200"/>
                <a:gd name="connsiteY2" fmla="*/ 2732120 h 2737075"/>
                <a:gd name="connsiteX3" fmla="*/ 3600 w 7200"/>
                <a:gd name="connsiteY3" fmla="*/ 2737075 h 2737075"/>
                <a:gd name="connsiteX4" fmla="*/ 0 w 7200"/>
                <a:gd name="connsiteY4" fmla="*/ 2732120 h 2737075"/>
                <a:gd name="connsiteX5" fmla="*/ 0 w 7200"/>
                <a:gd name="connsiteY5" fmla="*/ 242 h 2737075"/>
                <a:gd name="connsiteX6" fmla="*/ 4800 w 7200"/>
                <a:gd name="connsiteY6" fmla="*/ 0 h 273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" h="2737075">
                  <a:moveTo>
                    <a:pt x="4800" y="0"/>
                  </a:moveTo>
                  <a:lnTo>
                    <a:pt x="7200" y="121"/>
                  </a:lnTo>
                  <a:lnTo>
                    <a:pt x="7200" y="2732120"/>
                  </a:lnTo>
                  <a:lnTo>
                    <a:pt x="3600" y="2737075"/>
                  </a:lnTo>
                  <a:lnTo>
                    <a:pt x="0" y="2732120"/>
                  </a:lnTo>
                  <a:lnTo>
                    <a:pt x="0" y="242"/>
                  </a:lnTo>
                  <a:lnTo>
                    <a:pt x="48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 124"/>
            <p:cNvSpPr/>
            <p:nvPr/>
          </p:nvSpPr>
          <p:spPr>
            <a:xfrm>
              <a:off x="6098400" y="1209179"/>
              <a:ext cx="1610511" cy="2214866"/>
            </a:xfrm>
            <a:custGeom>
              <a:avLst/>
              <a:gdLst>
                <a:gd name="connsiteX0" fmla="*/ 1604745 w 1610511"/>
                <a:gd name="connsiteY0" fmla="*/ 0 h 2214866"/>
                <a:gd name="connsiteX1" fmla="*/ 1610511 w 1610511"/>
                <a:gd name="connsiteY1" fmla="*/ 4312 h 2214866"/>
                <a:gd name="connsiteX2" fmla="*/ 5825 w 1610511"/>
                <a:gd name="connsiteY2" fmla="*/ 2212974 h 2214866"/>
                <a:gd name="connsiteX3" fmla="*/ 0 w 1610511"/>
                <a:gd name="connsiteY3" fmla="*/ 2214866 h 2214866"/>
                <a:gd name="connsiteX4" fmla="*/ 0 w 1610511"/>
                <a:gd name="connsiteY4" fmla="*/ 2208741 h 2214866"/>
                <a:gd name="connsiteX5" fmla="*/ 1604745 w 1610511"/>
                <a:gd name="connsiteY5" fmla="*/ 0 h 221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511" h="2214866">
                  <a:moveTo>
                    <a:pt x="1604745" y="0"/>
                  </a:moveTo>
                  <a:lnTo>
                    <a:pt x="1610511" y="4312"/>
                  </a:lnTo>
                  <a:lnTo>
                    <a:pt x="5825" y="2212974"/>
                  </a:lnTo>
                  <a:lnTo>
                    <a:pt x="0" y="2214866"/>
                  </a:lnTo>
                  <a:lnTo>
                    <a:pt x="0" y="2208741"/>
                  </a:lnTo>
                  <a:lnTo>
                    <a:pt x="160474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 127"/>
            <p:cNvSpPr/>
            <p:nvPr/>
          </p:nvSpPr>
          <p:spPr>
            <a:xfrm>
              <a:off x="4481533" y="1210343"/>
              <a:ext cx="1609667" cy="2213703"/>
            </a:xfrm>
            <a:custGeom>
              <a:avLst/>
              <a:gdLst>
                <a:gd name="connsiteX0" fmla="*/ 5767 w 1609667"/>
                <a:gd name="connsiteY0" fmla="*/ 0 h 2213703"/>
                <a:gd name="connsiteX1" fmla="*/ 1609667 w 1609667"/>
                <a:gd name="connsiteY1" fmla="*/ 2207578 h 2213703"/>
                <a:gd name="connsiteX2" fmla="*/ 1609667 w 1609667"/>
                <a:gd name="connsiteY2" fmla="*/ 2213703 h 2213703"/>
                <a:gd name="connsiteX3" fmla="*/ 1603842 w 1609667"/>
                <a:gd name="connsiteY3" fmla="*/ 2211811 h 2213703"/>
                <a:gd name="connsiteX4" fmla="*/ 0 w 1609667"/>
                <a:gd name="connsiteY4" fmla="*/ 4312 h 2213703"/>
                <a:gd name="connsiteX5" fmla="*/ 5767 w 1609667"/>
                <a:gd name="connsiteY5" fmla="*/ 0 h 221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9667" h="2213703">
                  <a:moveTo>
                    <a:pt x="5767" y="0"/>
                  </a:moveTo>
                  <a:lnTo>
                    <a:pt x="1609667" y="2207578"/>
                  </a:lnTo>
                  <a:lnTo>
                    <a:pt x="1609667" y="2213703"/>
                  </a:lnTo>
                  <a:lnTo>
                    <a:pt x="1603842" y="2211811"/>
                  </a:lnTo>
                  <a:lnTo>
                    <a:pt x="0" y="4312"/>
                  </a:lnTo>
                  <a:lnTo>
                    <a:pt x="57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 128"/>
            <p:cNvSpPr/>
            <p:nvPr/>
          </p:nvSpPr>
          <p:spPr>
            <a:xfrm>
              <a:off x="6100625" y="2577794"/>
              <a:ext cx="2604743" cy="851206"/>
            </a:xfrm>
            <a:custGeom>
              <a:avLst/>
              <a:gdLst>
                <a:gd name="connsiteX0" fmla="*/ 2602267 w 2604743"/>
                <a:gd name="connsiteY0" fmla="*/ 0 h 851206"/>
                <a:gd name="connsiteX1" fmla="*/ 2604743 w 2604743"/>
                <a:gd name="connsiteY1" fmla="*/ 6767 h 851206"/>
                <a:gd name="connsiteX2" fmla="*/ 5825 w 2604743"/>
                <a:gd name="connsiteY2" fmla="*/ 851206 h 851206"/>
                <a:gd name="connsiteX3" fmla="*/ 0 w 2604743"/>
                <a:gd name="connsiteY3" fmla="*/ 849314 h 851206"/>
                <a:gd name="connsiteX4" fmla="*/ 3600 w 2604743"/>
                <a:gd name="connsiteY4" fmla="*/ 844359 h 851206"/>
                <a:gd name="connsiteX5" fmla="*/ 2602267 w 2604743"/>
                <a:gd name="connsiteY5" fmla="*/ 0 h 85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743" h="851206">
                  <a:moveTo>
                    <a:pt x="2602267" y="0"/>
                  </a:moveTo>
                  <a:lnTo>
                    <a:pt x="2604743" y="6767"/>
                  </a:lnTo>
                  <a:lnTo>
                    <a:pt x="5825" y="851206"/>
                  </a:lnTo>
                  <a:lnTo>
                    <a:pt x="0" y="849314"/>
                  </a:lnTo>
                  <a:lnTo>
                    <a:pt x="3600" y="844359"/>
                  </a:lnTo>
                  <a:lnTo>
                    <a:pt x="26022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 129"/>
            <p:cNvSpPr/>
            <p:nvPr/>
          </p:nvSpPr>
          <p:spPr>
            <a:xfrm>
              <a:off x="3486376" y="2578492"/>
              <a:ext cx="2602599" cy="850509"/>
            </a:xfrm>
            <a:custGeom>
              <a:avLst/>
              <a:gdLst>
                <a:gd name="connsiteX0" fmla="*/ 2477 w 2602599"/>
                <a:gd name="connsiteY0" fmla="*/ 0 h 850509"/>
                <a:gd name="connsiteX1" fmla="*/ 2598999 w 2602599"/>
                <a:gd name="connsiteY1" fmla="*/ 843662 h 850509"/>
                <a:gd name="connsiteX2" fmla="*/ 2602599 w 2602599"/>
                <a:gd name="connsiteY2" fmla="*/ 848617 h 850509"/>
                <a:gd name="connsiteX3" fmla="*/ 2596774 w 2602599"/>
                <a:gd name="connsiteY3" fmla="*/ 850509 h 850509"/>
                <a:gd name="connsiteX4" fmla="*/ 0 w 2602599"/>
                <a:gd name="connsiteY4" fmla="*/ 6767 h 850509"/>
                <a:gd name="connsiteX5" fmla="*/ 2477 w 2602599"/>
                <a:gd name="connsiteY5" fmla="*/ 0 h 85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2599" h="850509">
                  <a:moveTo>
                    <a:pt x="2477" y="0"/>
                  </a:moveTo>
                  <a:lnTo>
                    <a:pt x="2598999" y="843662"/>
                  </a:lnTo>
                  <a:lnTo>
                    <a:pt x="2602599" y="848617"/>
                  </a:lnTo>
                  <a:lnTo>
                    <a:pt x="2596774" y="850509"/>
                  </a:lnTo>
                  <a:lnTo>
                    <a:pt x="0" y="6767"/>
                  </a:lnTo>
                  <a:lnTo>
                    <a:pt x="247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 130"/>
            <p:cNvSpPr/>
            <p:nvPr/>
          </p:nvSpPr>
          <p:spPr>
            <a:xfrm>
              <a:off x="6093426" y="3422875"/>
              <a:ext cx="2751" cy="2340"/>
            </a:xfrm>
            <a:custGeom>
              <a:avLst/>
              <a:gdLst>
                <a:gd name="connsiteX0" fmla="*/ 1375 w 2751"/>
                <a:gd name="connsiteY0" fmla="*/ 0 h 2340"/>
                <a:gd name="connsiteX1" fmla="*/ 2751 w 2751"/>
                <a:gd name="connsiteY1" fmla="*/ 1893 h 2340"/>
                <a:gd name="connsiteX2" fmla="*/ 1375 w 2751"/>
                <a:gd name="connsiteY2" fmla="*/ 2340 h 2340"/>
                <a:gd name="connsiteX3" fmla="*/ 0 w 2751"/>
                <a:gd name="connsiteY3" fmla="*/ 1893 h 2340"/>
                <a:gd name="connsiteX4" fmla="*/ 1375 w 2751"/>
                <a:gd name="connsiteY4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" h="2340">
                  <a:moveTo>
                    <a:pt x="1375" y="0"/>
                  </a:moveTo>
                  <a:lnTo>
                    <a:pt x="2751" y="1893"/>
                  </a:lnTo>
                  <a:lnTo>
                    <a:pt x="1375" y="2340"/>
                  </a:lnTo>
                  <a:lnTo>
                    <a:pt x="0" y="1893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 131"/>
            <p:cNvSpPr/>
            <p:nvPr/>
          </p:nvSpPr>
          <p:spPr>
            <a:xfrm>
              <a:off x="6091201" y="3424045"/>
              <a:ext cx="2225" cy="2340"/>
            </a:xfrm>
            <a:custGeom>
              <a:avLst/>
              <a:gdLst>
                <a:gd name="connsiteX0" fmla="*/ 0 w 2225"/>
                <a:gd name="connsiteY0" fmla="*/ 0 h 2340"/>
                <a:gd name="connsiteX1" fmla="*/ 2225 w 2225"/>
                <a:gd name="connsiteY1" fmla="*/ 723 h 2340"/>
                <a:gd name="connsiteX2" fmla="*/ 1375 w 2225"/>
                <a:gd name="connsiteY2" fmla="*/ 1893 h 2340"/>
                <a:gd name="connsiteX3" fmla="*/ 0 w 2225"/>
                <a:gd name="connsiteY3" fmla="*/ 2340 h 2340"/>
                <a:gd name="connsiteX4" fmla="*/ 0 w 2225"/>
                <a:gd name="connsiteY4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340">
                  <a:moveTo>
                    <a:pt x="0" y="0"/>
                  </a:moveTo>
                  <a:lnTo>
                    <a:pt x="2225" y="723"/>
                  </a:lnTo>
                  <a:lnTo>
                    <a:pt x="1375" y="1893"/>
                  </a:lnTo>
                  <a:lnTo>
                    <a:pt x="0" y="2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 132"/>
            <p:cNvSpPr/>
            <p:nvPr/>
          </p:nvSpPr>
          <p:spPr>
            <a:xfrm>
              <a:off x="6096176" y="3424045"/>
              <a:ext cx="2224" cy="2340"/>
            </a:xfrm>
            <a:custGeom>
              <a:avLst/>
              <a:gdLst>
                <a:gd name="connsiteX0" fmla="*/ 2224 w 2224"/>
                <a:gd name="connsiteY0" fmla="*/ 0 h 2340"/>
                <a:gd name="connsiteX1" fmla="*/ 2224 w 2224"/>
                <a:gd name="connsiteY1" fmla="*/ 2340 h 2340"/>
                <a:gd name="connsiteX2" fmla="*/ 849 w 2224"/>
                <a:gd name="connsiteY2" fmla="*/ 1893 h 2340"/>
                <a:gd name="connsiteX3" fmla="*/ 0 w 2224"/>
                <a:gd name="connsiteY3" fmla="*/ 723 h 2340"/>
                <a:gd name="connsiteX4" fmla="*/ 2224 w 2224"/>
                <a:gd name="connsiteY4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4" h="2340">
                  <a:moveTo>
                    <a:pt x="2224" y="0"/>
                  </a:moveTo>
                  <a:lnTo>
                    <a:pt x="2224" y="2340"/>
                  </a:lnTo>
                  <a:lnTo>
                    <a:pt x="849" y="1893"/>
                  </a:lnTo>
                  <a:lnTo>
                    <a:pt x="0" y="723"/>
                  </a:lnTo>
                  <a:lnTo>
                    <a:pt x="2224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 133"/>
            <p:cNvSpPr/>
            <p:nvPr/>
          </p:nvSpPr>
          <p:spPr>
            <a:xfrm>
              <a:off x="6091200" y="3425216"/>
              <a:ext cx="7200" cy="7571"/>
            </a:xfrm>
            <a:custGeom>
              <a:avLst/>
              <a:gdLst>
                <a:gd name="connsiteX0" fmla="*/ 3600 w 7200"/>
                <a:gd name="connsiteY0" fmla="*/ 0 h 7571"/>
                <a:gd name="connsiteX1" fmla="*/ 5825 w 7200"/>
                <a:gd name="connsiteY1" fmla="*/ 723 h 7571"/>
                <a:gd name="connsiteX2" fmla="*/ 7200 w 7200"/>
                <a:gd name="connsiteY2" fmla="*/ 2615 h 7571"/>
                <a:gd name="connsiteX3" fmla="*/ 7200 w 7200"/>
                <a:gd name="connsiteY3" fmla="*/ 4955 h 7571"/>
                <a:gd name="connsiteX4" fmla="*/ 5825 w 7200"/>
                <a:gd name="connsiteY4" fmla="*/ 6848 h 7571"/>
                <a:gd name="connsiteX5" fmla="*/ 3600 w 7200"/>
                <a:gd name="connsiteY5" fmla="*/ 7571 h 7571"/>
                <a:gd name="connsiteX6" fmla="*/ 1375 w 7200"/>
                <a:gd name="connsiteY6" fmla="*/ 6848 h 7571"/>
                <a:gd name="connsiteX7" fmla="*/ 0 w 7200"/>
                <a:gd name="connsiteY7" fmla="*/ 4955 h 7571"/>
                <a:gd name="connsiteX8" fmla="*/ 0 w 7200"/>
                <a:gd name="connsiteY8" fmla="*/ 2615 h 7571"/>
                <a:gd name="connsiteX9" fmla="*/ 1375 w 7200"/>
                <a:gd name="connsiteY9" fmla="*/ 723 h 7571"/>
                <a:gd name="connsiteX10" fmla="*/ 3600 w 7200"/>
                <a:gd name="connsiteY10" fmla="*/ 0 h 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00" h="7571">
                  <a:moveTo>
                    <a:pt x="3600" y="0"/>
                  </a:moveTo>
                  <a:lnTo>
                    <a:pt x="5825" y="723"/>
                  </a:lnTo>
                  <a:lnTo>
                    <a:pt x="7200" y="2615"/>
                  </a:lnTo>
                  <a:lnTo>
                    <a:pt x="7200" y="4955"/>
                  </a:lnTo>
                  <a:lnTo>
                    <a:pt x="5825" y="6848"/>
                  </a:lnTo>
                  <a:lnTo>
                    <a:pt x="3600" y="7571"/>
                  </a:lnTo>
                  <a:lnTo>
                    <a:pt x="1375" y="6848"/>
                  </a:lnTo>
                  <a:lnTo>
                    <a:pt x="0" y="4955"/>
                  </a:lnTo>
                  <a:lnTo>
                    <a:pt x="0" y="2615"/>
                  </a:lnTo>
                  <a:lnTo>
                    <a:pt x="1375" y="723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 134"/>
            <p:cNvSpPr/>
            <p:nvPr/>
          </p:nvSpPr>
          <p:spPr>
            <a:xfrm>
              <a:off x="6088976" y="3426386"/>
              <a:ext cx="2225" cy="2615"/>
            </a:xfrm>
            <a:custGeom>
              <a:avLst/>
              <a:gdLst>
                <a:gd name="connsiteX0" fmla="*/ 2225 w 2225"/>
                <a:gd name="connsiteY0" fmla="*/ 0 h 2615"/>
                <a:gd name="connsiteX1" fmla="*/ 2225 w 2225"/>
                <a:gd name="connsiteY1" fmla="*/ 1445 h 2615"/>
                <a:gd name="connsiteX2" fmla="*/ 1375 w 2225"/>
                <a:gd name="connsiteY2" fmla="*/ 2615 h 2615"/>
                <a:gd name="connsiteX3" fmla="*/ 0 w 2225"/>
                <a:gd name="connsiteY3" fmla="*/ 723 h 2615"/>
                <a:gd name="connsiteX4" fmla="*/ 2225 w 2225"/>
                <a:gd name="connsiteY4" fmla="*/ 0 h 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615">
                  <a:moveTo>
                    <a:pt x="2225" y="0"/>
                  </a:moveTo>
                  <a:lnTo>
                    <a:pt x="2225" y="1445"/>
                  </a:lnTo>
                  <a:lnTo>
                    <a:pt x="1375" y="2615"/>
                  </a:lnTo>
                  <a:lnTo>
                    <a:pt x="0" y="723"/>
                  </a:lnTo>
                  <a:lnTo>
                    <a:pt x="22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 135"/>
            <p:cNvSpPr/>
            <p:nvPr/>
          </p:nvSpPr>
          <p:spPr>
            <a:xfrm>
              <a:off x="6098401" y="3426386"/>
              <a:ext cx="2225" cy="2615"/>
            </a:xfrm>
            <a:custGeom>
              <a:avLst/>
              <a:gdLst>
                <a:gd name="connsiteX0" fmla="*/ 0 w 2225"/>
                <a:gd name="connsiteY0" fmla="*/ 0 h 2615"/>
                <a:gd name="connsiteX1" fmla="*/ 2225 w 2225"/>
                <a:gd name="connsiteY1" fmla="*/ 723 h 2615"/>
                <a:gd name="connsiteX2" fmla="*/ 850 w 2225"/>
                <a:gd name="connsiteY2" fmla="*/ 2615 h 2615"/>
                <a:gd name="connsiteX3" fmla="*/ 0 w 2225"/>
                <a:gd name="connsiteY3" fmla="*/ 1445 h 2615"/>
                <a:gd name="connsiteX4" fmla="*/ 0 w 2225"/>
                <a:gd name="connsiteY4" fmla="*/ 0 h 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615">
                  <a:moveTo>
                    <a:pt x="0" y="0"/>
                  </a:moveTo>
                  <a:lnTo>
                    <a:pt x="2225" y="723"/>
                  </a:lnTo>
                  <a:lnTo>
                    <a:pt x="850" y="2615"/>
                  </a:lnTo>
                  <a:lnTo>
                    <a:pt x="0" y="14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 136"/>
            <p:cNvSpPr/>
            <p:nvPr/>
          </p:nvSpPr>
          <p:spPr>
            <a:xfrm>
              <a:off x="6088976" y="3429000"/>
              <a:ext cx="2225" cy="2616"/>
            </a:xfrm>
            <a:custGeom>
              <a:avLst/>
              <a:gdLst>
                <a:gd name="connsiteX0" fmla="*/ 1375 w 2225"/>
                <a:gd name="connsiteY0" fmla="*/ 0 h 2616"/>
                <a:gd name="connsiteX1" fmla="*/ 2225 w 2225"/>
                <a:gd name="connsiteY1" fmla="*/ 1170 h 2616"/>
                <a:gd name="connsiteX2" fmla="*/ 2225 w 2225"/>
                <a:gd name="connsiteY2" fmla="*/ 2616 h 2616"/>
                <a:gd name="connsiteX3" fmla="*/ 0 w 2225"/>
                <a:gd name="connsiteY3" fmla="*/ 1893 h 2616"/>
                <a:gd name="connsiteX4" fmla="*/ 1375 w 2225"/>
                <a:gd name="connsiteY4" fmla="*/ 0 h 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616">
                  <a:moveTo>
                    <a:pt x="1375" y="0"/>
                  </a:moveTo>
                  <a:lnTo>
                    <a:pt x="2225" y="1170"/>
                  </a:lnTo>
                  <a:lnTo>
                    <a:pt x="2225" y="2616"/>
                  </a:lnTo>
                  <a:lnTo>
                    <a:pt x="0" y="1893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 137"/>
            <p:cNvSpPr/>
            <p:nvPr/>
          </p:nvSpPr>
          <p:spPr>
            <a:xfrm>
              <a:off x="6098401" y="3429000"/>
              <a:ext cx="2225" cy="2616"/>
            </a:xfrm>
            <a:custGeom>
              <a:avLst/>
              <a:gdLst>
                <a:gd name="connsiteX0" fmla="*/ 850 w 2225"/>
                <a:gd name="connsiteY0" fmla="*/ 0 h 2616"/>
                <a:gd name="connsiteX1" fmla="*/ 2225 w 2225"/>
                <a:gd name="connsiteY1" fmla="*/ 1893 h 2616"/>
                <a:gd name="connsiteX2" fmla="*/ 0 w 2225"/>
                <a:gd name="connsiteY2" fmla="*/ 2616 h 2616"/>
                <a:gd name="connsiteX3" fmla="*/ 0 w 2225"/>
                <a:gd name="connsiteY3" fmla="*/ 1170 h 2616"/>
                <a:gd name="connsiteX4" fmla="*/ 850 w 2225"/>
                <a:gd name="connsiteY4" fmla="*/ 0 h 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616">
                  <a:moveTo>
                    <a:pt x="850" y="0"/>
                  </a:moveTo>
                  <a:lnTo>
                    <a:pt x="2225" y="1893"/>
                  </a:lnTo>
                  <a:lnTo>
                    <a:pt x="0" y="2616"/>
                  </a:lnTo>
                  <a:lnTo>
                    <a:pt x="0" y="117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 138"/>
            <p:cNvSpPr/>
            <p:nvPr/>
          </p:nvSpPr>
          <p:spPr>
            <a:xfrm>
              <a:off x="3486377" y="3429001"/>
              <a:ext cx="2602598" cy="850509"/>
            </a:xfrm>
            <a:custGeom>
              <a:avLst/>
              <a:gdLst>
                <a:gd name="connsiteX0" fmla="*/ 2596773 w 2602598"/>
                <a:gd name="connsiteY0" fmla="*/ 0 h 850509"/>
                <a:gd name="connsiteX1" fmla="*/ 2602598 w 2602598"/>
                <a:gd name="connsiteY1" fmla="*/ 1893 h 850509"/>
                <a:gd name="connsiteX2" fmla="*/ 2598998 w 2602598"/>
                <a:gd name="connsiteY2" fmla="*/ 6848 h 850509"/>
                <a:gd name="connsiteX3" fmla="*/ 2476 w 2602598"/>
                <a:gd name="connsiteY3" fmla="*/ 850509 h 850509"/>
                <a:gd name="connsiteX4" fmla="*/ 0 w 2602598"/>
                <a:gd name="connsiteY4" fmla="*/ 843744 h 850509"/>
                <a:gd name="connsiteX5" fmla="*/ 2596773 w 2602598"/>
                <a:gd name="connsiteY5" fmla="*/ 0 h 85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2598" h="850509">
                  <a:moveTo>
                    <a:pt x="2596773" y="0"/>
                  </a:moveTo>
                  <a:lnTo>
                    <a:pt x="2602598" y="1893"/>
                  </a:lnTo>
                  <a:lnTo>
                    <a:pt x="2598998" y="6848"/>
                  </a:lnTo>
                  <a:lnTo>
                    <a:pt x="2476" y="850509"/>
                  </a:lnTo>
                  <a:lnTo>
                    <a:pt x="0" y="843744"/>
                  </a:lnTo>
                  <a:lnTo>
                    <a:pt x="2596773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 139"/>
            <p:cNvSpPr/>
            <p:nvPr/>
          </p:nvSpPr>
          <p:spPr>
            <a:xfrm>
              <a:off x="6100625" y="3429000"/>
              <a:ext cx="2604743" cy="851206"/>
            </a:xfrm>
            <a:custGeom>
              <a:avLst/>
              <a:gdLst>
                <a:gd name="connsiteX0" fmla="*/ 5825 w 2604743"/>
                <a:gd name="connsiteY0" fmla="*/ 0 h 851206"/>
                <a:gd name="connsiteX1" fmla="*/ 2604743 w 2604743"/>
                <a:gd name="connsiteY1" fmla="*/ 844441 h 851206"/>
                <a:gd name="connsiteX2" fmla="*/ 2602267 w 2604743"/>
                <a:gd name="connsiteY2" fmla="*/ 851206 h 851206"/>
                <a:gd name="connsiteX3" fmla="*/ 3600 w 2604743"/>
                <a:gd name="connsiteY3" fmla="*/ 6848 h 851206"/>
                <a:gd name="connsiteX4" fmla="*/ 0 w 2604743"/>
                <a:gd name="connsiteY4" fmla="*/ 1893 h 851206"/>
                <a:gd name="connsiteX5" fmla="*/ 5825 w 2604743"/>
                <a:gd name="connsiteY5" fmla="*/ 0 h 85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743" h="851206">
                  <a:moveTo>
                    <a:pt x="5825" y="0"/>
                  </a:moveTo>
                  <a:lnTo>
                    <a:pt x="2604743" y="844441"/>
                  </a:lnTo>
                  <a:lnTo>
                    <a:pt x="2602267" y="851206"/>
                  </a:lnTo>
                  <a:lnTo>
                    <a:pt x="3600" y="6848"/>
                  </a:lnTo>
                  <a:lnTo>
                    <a:pt x="0" y="1893"/>
                  </a:lnTo>
                  <a:lnTo>
                    <a:pt x="58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 140"/>
            <p:cNvSpPr/>
            <p:nvPr/>
          </p:nvSpPr>
          <p:spPr>
            <a:xfrm>
              <a:off x="6091201" y="3431617"/>
              <a:ext cx="2225" cy="2339"/>
            </a:xfrm>
            <a:custGeom>
              <a:avLst/>
              <a:gdLst>
                <a:gd name="connsiteX0" fmla="*/ 0 w 2225"/>
                <a:gd name="connsiteY0" fmla="*/ 0 h 2339"/>
                <a:gd name="connsiteX1" fmla="*/ 1375 w 2225"/>
                <a:gd name="connsiteY1" fmla="*/ 447 h 2339"/>
                <a:gd name="connsiteX2" fmla="*/ 2225 w 2225"/>
                <a:gd name="connsiteY2" fmla="*/ 1616 h 2339"/>
                <a:gd name="connsiteX3" fmla="*/ 0 w 2225"/>
                <a:gd name="connsiteY3" fmla="*/ 2339 h 2339"/>
                <a:gd name="connsiteX4" fmla="*/ 0 w 2225"/>
                <a:gd name="connsiteY4" fmla="*/ 0 h 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339">
                  <a:moveTo>
                    <a:pt x="0" y="0"/>
                  </a:moveTo>
                  <a:lnTo>
                    <a:pt x="1375" y="447"/>
                  </a:lnTo>
                  <a:lnTo>
                    <a:pt x="2225" y="1616"/>
                  </a:lnTo>
                  <a:lnTo>
                    <a:pt x="0" y="2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 141"/>
            <p:cNvSpPr/>
            <p:nvPr/>
          </p:nvSpPr>
          <p:spPr>
            <a:xfrm>
              <a:off x="6096176" y="3431617"/>
              <a:ext cx="2224" cy="2339"/>
            </a:xfrm>
            <a:custGeom>
              <a:avLst/>
              <a:gdLst>
                <a:gd name="connsiteX0" fmla="*/ 2224 w 2224"/>
                <a:gd name="connsiteY0" fmla="*/ 0 h 2339"/>
                <a:gd name="connsiteX1" fmla="*/ 2224 w 2224"/>
                <a:gd name="connsiteY1" fmla="*/ 2339 h 2339"/>
                <a:gd name="connsiteX2" fmla="*/ 0 w 2224"/>
                <a:gd name="connsiteY2" fmla="*/ 1616 h 2339"/>
                <a:gd name="connsiteX3" fmla="*/ 849 w 2224"/>
                <a:gd name="connsiteY3" fmla="*/ 447 h 2339"/>
                <a:gd name="connsiteX4" fmla="*/ 2224 w 2224"/>
                <a:gd name="connsiteY4" fmla="*/ 0 h 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4" h="2339">
                  <a:moveTo>
                    <a:pt x="2224" y="0"/>
                  </a:moveTo>
                  <a:lnTo>
                    <a:pt x="2224" y="2339"/>
                  </a:lnTo>
                  <a:lnTo>
                    <a:pt x="0" y="1616"/>
                  </a:lnTo>
                  <a:lnTo>
                    <a:pt x="849" y="447"/>
                  </a:lnTo>
                  <a:lnTo>
                    <a:pt x="2224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 142"/>
            <p:cNvSpPr/>
            <p:nvPr/>
          </p:nvSpPr>
          <p:spPr>
            <a:xfrm>
              <a:off x="6093426" y="3432787"/>
              <a:ext cx="2751" cy="2339"/>
            </a:xfrm>
            <a:custGeom>
              <a:avLst/>
              <a:gdLst>
                <a:gd name="connsiteX0" fmla="*/ 1375 w 2751"/>
                <a:gd name="connsiteY0" fmla="*/ 0 h 2339"/>
                <a:gd name="connsiteX1" fmla="*/ 2751 w 2751"/>
                <a:gd name="connsiteY1" fmla="*/ 446 h 2339"/>
                <a:gd name="connsiteX2" fmla="*/ 1375 w 2751"/>
                <a:gd name="connsiteY2" fmla="*/ 2339 h 2339"/>
                <a:gd name="connsiteX3" fmla="*/ 0 w 2751"/>
                <a:gd name="connsiteY3" fmla="*/ 446 h 2339"/>
                <a:gd name="connsiteX4" fmla="*/ 1375 w 2751"/>
                <a:gd name="connsiteY4" fmla="*/ 0 h 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" h="2339">
                  <a:moveTo>
                    <a:pt x="1375" y="0"/>
                  </a:moveTo>
                  <a:lnTo>
                    <a:pt x="2751" y="446"/>
                  </a:lnTo>
                  <a:lnTo>
                    <a:pt x="1375" y="2339"/>
                  </a:lnTo>
                  <a:lnTo>
                    <a:pt x="0" y="446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 143"/>
            <p:cNvSpPr/>
            <p:nvPr/>
          </p:nvSpPr>
          <p:spPr>
            <a:xfrm>
              <a:off x="4481533" y="3433955"/>
              <a:ext cx="1609667" cy="2213704"/>
            </a:xfrm>
            <a:custGeom>
              <a:avLst/>
              <a:gdLst>
                <a:gd name="connsiteX0" fmla="*/ 1609667 w 1609667"/>
                <a:gd name="connsiteY0" fmla="*/ 0 h 2213704"/>
                <a:gd name="connsiteX1" fmla="*/ 1609667 w 1609667"/>
                <a:gd name="connsiteY1" fmla="*/ 6125 h 2213704"/>
                <a:gd name="connsiteX2" fmla="*/ 5768 w 1609667"/>
                <a:gd name="connsiteY2" fmla="*/ 2213704 h 2213704"/>
                <a:gd name="connsiteX3" fmla="*/ 0 w 1609667"/>
                <a:gd name="connsiteY3" fmla="*/ 2209391 h 2213704"/>
                <a:gd name="connsiteX4" fmla="*/ 1603842 w 1609667"/>
                <a:gd name="connsiteY4" fmla="*/ 1893 h 2213704"/>
                <a:gd name="connsiteX5" fmla="*/ 1609667 w 1609667"/>
                <a:gd name="connsiteY5" fmla="*/ 0 h 221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9667" h="2213704">
                  <a:moveTo>
                    <a:pt x="1609667" y="0"/>
                  </a:moveTo>
                  <a:lnTo>
                    <a:pt x="1609667" y="6125"/>
                  </a:lnTo>
                  <a:lnTo>
                    <a:pt x="5768" y="2213704"/>
                  </a:lnTo>
                  <a:lnTo>
                    <a:pt x="0" y="2209391"/>
                  </a:lnTo>
                  <a:lnTo>
                    <a:pt x="1603842" y="1893"/>
                  </a:lnTo>
                  <a:lnTo>
                    <a:pt x="16096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 144"/>
            <p:cNvSpPr/>
            <p:nvPr/>
          </p:nvSpPr>
          <p:spPr>
            <a:xfrm>
              <a:off x="6098400" y="3433956"/>
              <a:ext cx="1610511" cy="2214867"/>
            </a:xfrm>
            <a:custGeom>
              <a:avLst/>
              <a:gdLst>
                <a:gd name="connsiteX0" fmla="*/ 0 w 1610511"/>
                <a:gd name="connsiteY0" fmla="*/ 0 h 2214867"/>
                <a:gd name="connsiteX1" fmla="*/ 5825 w 1610511"/>
                <a:gd name="connsiteY1" fmla="*/ 1893 h 2214867"/>
                <a:gd name="connsiteX2" fmla="*/ 1610511 w 1610511"/>
                <a:gd name="connsiteY2" fmla="*/ 2210554 h 2214867"/>
                <a:gd name="connsiteX3" fmla="*/ 1604744 w 1610511"/>
                <a:gd name="connsiteY3" fmla="*/ 2214867 h 2214867"/>
                <a:gd name="connsiteX4" fmla="*/ 0 w 1610511"/>
                <a:gd name="connsiteY4" fmla="*/ 6125 h 2214867"/>
                <a:gd name="connsiteX5" fmla="*/ 0 w 1610511"/>
                <a:gd name="connsiteY5" fmla="*/ 0 h 2214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511" h="2214867">
                  <a:moveTo>
                    <a:pt x="0" y="0"/>
                  </a:moveTo>
                  <a:lnTo>
                    <a:pt x="5825" y="1893"/>
                  </a:lnTo>
                  <a:lnTo>
                    <a:pt x="1610511" y="2210554"/>
                  </a:lnTo>
                  <a:lnTo>
                    <a:pt x="1604744" y="2214867"/>
                  </a:lnTo>
                  <a:lnTo>
                    <a:pt x="0" y="6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 145"/>
            <p:cNvSpPr/>
            <p:nvPr/>
          </p:nvSpPr>
          <p:spPr>
            <a:xfrm>
              <a:off x="6091200" y="3435126"/>
              <a:ext cx="7200" cy="2737075"/>
            </a:xfrm>
            <a:custGeom>
              <a:avLst/>
              <a:gdLst>
                <a:gd name="connsiteX0" fmla="*/ 3600 w 7200"/>
                <a:gd name="connsiteY0" fmla="*/ 0 h 2737075"/>
                <a:gd name="connsiteX1" fmla="*/ 7200 w 7200"/>
                <a:gd name="connsiteY1" fmla="*/ 4955 h 2737075"/>
                <a:gd name="connsiteX2" fmla="*/ 7200 w 7200"/>
                <a:gd name="connsiteY2" fmla="*/ 2736954 h 2737075"/>
                <a:gd name="connsiteX3" fmla="*/ 4800 w 7200"/>
                <a:gd name="connsiteY3" fmla="*/ 2737075 h 2737075"/>
                <a:gd name="connsiteX4" fmla="*/ 0 w 7200"/>
                <a:gd name="connsiteY4" fmla="*/ 2736833 h 2737075"/>
                <a:gd name="connsiteX5" fmla="*/ 0 w 7200"/>
                <a:gd name="connsiteY5" fmla="*/ 4955 h 2737075"/>
                <a:gd name="connsiteX6" fmla="*/ 3600 w 7200"/>
                <a:gd name="connsiteY6" fmla="*/ 0 h 273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" h="2737075">
                  <a:moveTo>
                    <a:pt x="3600" y="0"/>
                  </a:moveTo>
                  <a:lnTo>
                    <a:pt x="7200" y="4955"/>
                  </a:lnTo>
                  <a:lnTo>
                    <a:pt x="7200" y="2736954"/>
                  </a:lnTo>
                  <a:lnTo>
                    <a:pt x="4800" y="2737075"/>
                  </a:lnTo>
                  <a:lnTo>
                    <a:pt x="0" y="2736833"/>
                  </a:lnTo>
                  <a:lnTo>
                    <a:pt x="0" y="4955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 146"/>
            <p:cNvSpPr/>
            <p:nvPr/>
          </p:nvSpPr>
          <p:spPr>
            <a:xfrm>
              <a:off x="6098400" y="685922"/>
              <a:ext cx="1604745" cy="2731999"/>
            </a:xfrm>
            <a:custGeom>
              <a:avLst/>
              <a:gdLst>
                <a:gd name="connsiteX0" fmla="*/ 0 w 1604745"/>
                <a:gd name="connsiteY0" fmla="*/ 0 h 2731999"/>
                <a:gd name="connsiteX1" fmla="*/ 278076 w 1604745"/>
                <a:gd name="connsiteY1" fmla="*/ 14042 h 2731999"/>
                <a:gd name="connsiteX2" fmla="*/ 1531349 w 1604745"/>
                <a:gd name="connsiteY2" fmla="*/ 468374 h 2731999"/>
                <a:gd name="connsiteX3" fmla="*/ 1604745 w 1604745"/>
                <a:gd name="connsiteY3" fmla="*/ 523258 h 2731999"/>
                <a:gd name="connsiteX4" fmla="*/ 0 w 1604745"/>
                <a:gd name="connsiteY4" fmla="*/ 2731999 h 2731999"/>
                <a:gd name="connsiteX5" fmla="*/ 0 w 1604745"/>
                <a:gd name="connsiteY5" fmla="*/ 0 h 273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4745" h="2731999">
                  <a:moveTo>
                    <a:pt x="0" y="0"/>
                  </a:moveTo>
                  <a:lnTo>
                    <a:pt x="278076" y="14042"/>
                  </a:lnTo>
                  <a:cubicBezTo>
                    <a:pt x="739168" y="60868"/>
                    <a:pt x="1166502" y="221888"/>
                    <a:pt x="1531349" y="468374"/>
                  </a:cubicBezTo>
                  <a:lnTo>
                    <a:pt x="1604745" y="523258"/>
                  </a:lnTo>
                  <a:lnTo>
                    <a:pt x="0" y="2731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 147"/>
            <p:cNvSpPr/>
            <p:nvPr/>
          </p:nvSpPr>
          <p:spPr>
            <a:xfrm>
              <a:off x="4487300" y="686042"/>
              <a:ext cx="1603900" cy="2731878"/>
            </a:xfrm>
            <a:custGeom>
              <a:avLst/>
              <a:gdLst>
                <a:gd name="connsiteX0" fmla="*/ 1603900 w 1603900"/>
                <a:gd name="connsiteY0" fmla="*/ 0 h 2731878"/>
                <a:gd name="connsiteX1" fmla="*/ 1603900 w 1603900"/>
                <a:gd name="connsiteY1" fmla="*/ 2731878 h 2731878"/>
                <a:gd name="connsiteX2" fmla="*/ 0 w 1603900"/>
                <a:gd name="connsiteY2" fmla="*/ 524300 h 2731878"/>
                <a:gd name="connsiteX3" fmla="*/ 74951 w 1603900"/>
                <a:gd name="connsiteY3" fmla="*/ 468253 h 2731878"/>
                <a:gd name="connsiteX4" fmla="*/ 1328224 w 1603900"/>
                <a:gd name="connsiteY4" fmla="*/ 13921 h 2731878"/>
                <a:gd name="connsiteX5" fmla="*/ 1603900 w 1603900"/>
                <a:gd name="connsiteY5" fmla="*/ 0 h 273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900" h="2731878">
                  <a:moveTo>
                    <a:pt x="1603900" y="0"/>
                  </a:moveTo>
                  <a:lnTo>
                    <a:pt x="1603900" y="2731878"/>
                  </a:lnTo>
                  <a:lnTo>
                    <a:pt x="0" y="524300"/>
                  </a:lnTo>
                  <a:lnTo>
                    <a:pt x="74951" y="468253"/>
                  </a:lnTo>
                  <a:cubicBezTo>
                    <a:pt x="439798" y="221767"/>
                    <a:pt x="867132" y="60747"/>
                    <a:pt x="1328224" y="13921"/>
                  </a:cubicBezTo>
                  <a:lnTo>
                    <a:pt x="1603900" y="0"/>
                  </a:lnTo>
                  <a:close/>
                </a:path>
              </a:pathLst>
            </a:custGeom>
            <a:solidFill>
              <a:srgbClr val="7030A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 148"/>
            <p:cNvSpPr/>
            <p:nvPr/>
          </p:nvSpPr>
          <p:spPr>
            <a:xfrm>
              <a:off x="6104225" y="1213491"/>
              <a:ext cx="2598667" cy="2208662"/>
            </a:xfrm>
            <a:custGeom>
              <a:avLst/>
              <a:gdLst>
                <a:gd name="connsiteX0" fmla="*/ 1604686 w 2598667"/>
                <a:gd name="connsiteY0" fmla="*/ 0 h 2208662"/>
                <a:gd name="connsiteX1" fmla="*/ 1736705 w 2598667"/>
                <a:gd name="connsiteY1" fmla="*/ 98722 h 2208662"/>
                <a:gd name="connsiteX2" fmla="*/ 2519401 w 2598667"/>
                <a:gd name="connsiteY2" fmla="*/ 1147732 h 2208662"/>
                <a:gd name="connsiteX3" fmla="*/ 2598667 w 2598667"/>
                <a:gd name="connsiteY3" fmla="*/ 1364303 h 2208662"/>
                <a:gd name="connsiteX4" fmla="*/ 0 w 2598667"/>
                <a:gd name="connsiteY4" fmla="*/ 2208662 h 2208662"/>
                <a:gd name="connsiteX5" fmla="*/ 1604686 w 2598667"/>
                <a:gd name="connsiteY5" fmla="*/ 0 h 2208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8667" h="2208662">
                  <a:moveTo>
                    <a:pt x="1604686" y="0"/>
                  </a:moveTo>
                  <a:lnTo>
                    <a:pt x="1736705" y="98722"/>
                  </a:lnTo>
                  <a:cubicBezTo>
                    <a:pt x="2075410" y="378246"/>
                    <a:pt x="2345884" y="737492"/>
                    <a:pt x="2519401" y="1147732"/>
                  </a:cubicBezTo>
                  <a:lnTo>
                    <a:pt x="2598667" y="1364303"/>
                  </a:lnTo>
                  <a:lnTo>
                    <a:pt x="0" y="2208662"/>
                  </a:lnTo>
                  <a:lnTo>
                    <a:pt x="1604686" y="0"/>
                  </a:lnTo>
                  <a:close/>
                </a:path>
              </a:pathLst>
            </a:custGeom>
            <a:solidFill>
              <a:srgbClr val="FF0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 149"/>
            <p:cNvSpPr/>
            <p:nvPr/>
          </p:nvSpPr>
          <p:spPr>
            <a:xfrm>
              <a:off x="3488853" y="1214655"/>
              <a:ext cx="2596522" cy="2207499"/>
            </a:xfrm>
            <a:custGeom>
              <a:avLst/>
              <a:gdLst>
                <a:gd name="connsiteX0" fmla="*/ 992680 w 2596522"/>
                <a:gd name="connsiteY0" fmla="*/ 0 h 2207499"/>
                <a:gd name="connsiteX1" fmla="*/ 2596522 w 2596522"/>
                <a:gd name="connsiteY1" fmla="*/ 2207499 h 2207499"/>
                <a:gd name="connsiteX2" fmla="*/ 0 w 2596522"/>
                <a:gd name="connsiteY2" fmla="*/ 1363837 h 2207499"/>
                <a:gd name="connsiteX3" fmla="*/ 79521 w 2596522"/>
                <a:gd name="connsiteY3" fmla="*/ 1146569 h 2207499"/>
                <a:gd name="connsiteX4" fmla="*/ 862217 w 2596522"/>
                <a:gd name="connsiteY4" fmla="*/ 97559 h 2207499"/>
                <a:gd name="connsiteX5" fmla="*/ 992680 w 2596522"/>
                <a:gd name="connsiteY5" fmla="*/ 0 h 220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522" h="2207499">
                  <a:moveTo>
                    <a:pt x="992680" y="0"/>
                  </a:moveTo>
                  <a:lnTo>
                    <a:pt x="2596522" y="2207499"/>
                  </a:lnTo>
                  <a:lnTo>
                    <a:pt x="0" y="1363837"/>
                  </a:lnTo>
                  <a:lnTo>
                    <a:pt x="79521" y="1146569"/>
                  </a:lnTo>
                  <a:cubicBezTo>
                    <a:pt x="253038" y="736329"/>
                    <a:pt x="523512" y="377083"/>
                    <a:pt x="862217" y="97559"/>
                  </a:cubicBezTo>
                  <a:lnTo>
                    <a:pt x="992680" y="0"/>
                  </a:lnTo>
                  <a:close/>
                </a:path>
              </a:pathLst>
            </a:custGeom>
            <a:solidFill>
              <a:srgbClr val="00206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 150"/>
            <p:cNvSpPr/>
            <p:nvPr/>
          </p:nvSpPr>
          <p:spPr>
            <a:xfrm>
              <a:off x="6106450" y="2584561"/>
              <a:ext cx="2732750" cy="1688880"/>
            </a:xfrm>
            <a:custGeom>
              <a:avLst/>
              <a:gdLst>
                <a:gd name="connsiteX0" fmla="*/ 2598918 w 2732750"/>
                <a:gd name="connsiteY0" fmla="*/ 0 h 1688880"/>
                <a:gd name="connsiteX1" fmla="*/ 2609421 w 2732750"/>
                <a:gd name="connsiteY1" fmla="*/ 28695 h 1688880"/>
                <a:gd name="connsiteX2" fmla="*/ 2732750 w 2732750"/>
                <a:gd name="connsiteY2" fmla="*/ 844439 h 1688880"/>
                <a:gd name="connsiteX3" fmla="*/ 2609421 w 2732750"/>
                <a:gd name="connsiteY3" fmla="*/ 1660183 h 1688880"/>
                <a:gd name="connsiteX4" fmla="*/ 2598918 w 2732750"/>
                <a:gd name="connsiteY4" fmla="*/ 1688880 h 1688880"/>
                <a:gd name="connsiteX5" fmla="*/ 0 w 2732750"/>
                <a:gd name="connsiteY5" fmla="*/ 844439 h 1688880"/>
                <a:gd name="connsiteX6" fmla="*/ 2598918 w 2732750"/>
                <a:gd name="connsiteY6" fmla="*/ 0 h 1688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2750" h="1688880">
                  <a:moveTo>
                    <a:pt x="2598918" y="0"/>
                  </a:moveTo>
                  <a:lnTo>
                    <a:pt x="2609421" y="28695"/>
                  </a:lnTo>
                  <a:cubicBezTo>
                    <a:pt x="2689572" y="286388"/>
                    <a:pt x="2732750" y="560371"/>
                    <a:pt x="2732750" y="844439"/>
                  </a:cubicBezTo>
                  <a:cubicBezTo>
                    <a:pt x="2732750" y="1128507"/>
                    <a:pt x="2689572" y="1402490"/>
                    <a:pt x="2609421" y="1660183"/>
                  </a:cubicBezTo>
                  <a:lnTo>
                    <a:pt x="2598918" y="1688880"/>
                  </a:lnTo>
                  <a:lnTo>
                    <a:pt x="0" y="844439"/>
                  </a:lnTo>
                  <a:lnTo>
                    <a:pt x="2598918" y="0"/>
                  </a:lnTo>
                  <a:close/>
                </a:path>
              </a:pathLst>
            </a:custGeom>
            <a:solidFill>
              <a:srgbClr val="FFC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 151"/>
            <p:cNvSpPr/>
            <p:nvPr/>
          </p:nvSpPr>
          <p:spPr>
            <a:xfrm>
              <a:off x="3352800" y="2585258"/>
              <a:ext cx="2730350" cy="1687486"/>
            </a:xfrm>
            <a:custGeom>
              <a:avLst/>
              <a:gdLst>
                <a:gd name="connsiteX0" fmla="*/ 133576 w 2730350"/>
                <a:gd name="connsiteY0" fmla="*/ 0 h 1687486"/>
                <a:gd name="connsiteX1" fmla="*/ 2730350 w 2730350"/>
                <a:gd name="connsiteY1" fmla="*/ 843742 h 1687486"/>
                <a:gd name="connsiteX2" fmla="*/ 133577 w 2730350"/>
                <a:gd name="connsiteY2" fmla="*/ 1687486 h 1687486"/>
                <a:gd name="connsiteX3" fmla="*/ 123329 w 2730350"/>
                <a:gd name="connsiteY3" fmla="*/ 1659486 h 1687486"/>
                <a:gd name="connsiteX4" fmla="*/ 0 w 2730350"/>
                <a:gd name="connsiteY4" fmla="*/ 843742 h 1687486"/>
                <a:gd name="connsiteX5" fmla="*/ 123329 w 2730350"/>
                <a:gd name="connsiteY5" fmla="*/ 27998 h 1687486"/>
                <a:gd name="connsiteX6" fmla="*/ 133576 w 2730350"/>
                <a:gd name="connsiteY6" fmla="*/ 0 h 1687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0350" h="1687486">
                  <a:moveTo>
                    <a:pt x="133576" y="0"/>
                  </a:moveTo>
                  <a:lnTo>
                    <a:pt x="2730350" y="843742"/>
                  </a:lnTo>
                  <a:lnTo>
                    <a:pt x="133577" y="1687486"/>
                  </a:lnTo>
                  <a:lnTo>
                    <a:pt x="123329" y="1659486"/>
                  </a:lnTo>
                  <a:cubicBezTo>
                    <a:pt x="43178" y="1401793"/>
                    <a:pt x="0" y="1127810"/>
                    <a:pt x="0" y="843742"/>
                  </a:cubicBezTo>
                  <a:cubicBezTo>
                    <a:pt x="0" y="559674"/>
                    <a:pt x="43178" y="285691"/>
                    <a:pt x="123329" y="27998"/>
                  </a:cubicBezTo>
                  <a:lnTo>
                    <a:pt x="133576" y="0"/>
                  </a:lnTo>
                  <a:close/>
                </a:path>
              </a:pathLst>
            </a:custGeom>
            <a:solidFill>
              <a:srgbClr val="0070C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 152"/>
            <p:cNvSpPr/>
            <p:nvPr/>
          </p:nvSpPr>
          <p:spPr>
            <a:xfrm>
              <a:off x="6091200" y="3417920"/>
              <a:ext cx="3600" cy="6848"/>
            </a:xfrm>
            <a:custGeom>
              <a:avLst/>
              <a:gdLst>
                <a:gd name="connsiteX0" fmla="*/ 0 w 3600"/>
                <a:gd name="connsiteY0" fmla="*/ 0 h 6848"/>
                <a:gd name="connsiteX1" fmla="*/ 3600 w 3600"/>
                <a:gd name="connsiteY1" fmla="*/ 4955 h 6848"/>
                <a:gd name="connsiteX2" fmla="*/ 2225 w 3600"/>
                <a:gd name="connsiteY2" fmla="*/ 6848 h 6848"/>
                <a:gd name="connsiteX3" fmla="*/ 0 w 3600"/>
                <a:gd name="connsiteY3" fmla="*/ 6125 h 6848"/>
                <a:gd name="connsiteX4" fmla="*/ 0 w 3600"/>
                <a:gd name="connsiteY4" fmla="*/ 0 h 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" h="6848">
                  <a:moveTo>
                    <a:pt x="0" y="0"/>
                  </a:moveTo>
                  <a:lnTo>
                    <a:pt x="3600" y="4955"/>
                  </a:lnTo>
                  <a:lnTo>
                    <a:pt x="2225" y="6848"/>
                  </a:lnTo>
                  <a:lnTo>
                    <a:pt x="0" y="6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 153"/>
            <p:cNvSpPr/>
            <p:nvPr/>
          </p:nvSpPr>
          <p:spPr>
            <a:xfrm>
              <a:off x="6094800" y="3417920"/>
              <a:ext cx="3600" cy="6848"/>
            </a:xfrm>
            <a:custGeom>
              <a:avLst/>
              <a:gdLst>
                <a:gd name="connsiteX0" fmla="*/ 3600 w 3600"/>
                <a:gd name="connsiteY0" fmla="*/ 0 h 6848"/>
                <a:gd name="connsiteX1" fmla="*/ 3600 w 3600"/>
                <a:gd name="connsiteY1" fmla="*/ 6125 h 6848"/>
                <a:gd name="connsiteX2" fmla="*/ 1376 w 3600"/>
                <a:gd name="connsiteY2" fmla="*/ 6848 h 6848"/>
                <a:gd name="connsiteX3" fmla="*/ 0 w 3600"/>
                <a:gd name="connsiteY3" fmla="*/ 4955 h 6848"/>
                <a:gd name="connsiteX4" fmla="*/ 3600 w 3600"/>
                <a:gd name="connsiteY4" fmla="*/ 0 h 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" h="6848">
                  <a:moveTo>
                    <a:pt x="3600" y="0"/>
                  </a:moveTo>
                  <a:lnTo>
                    <a:pt x="3600" y="6125"/>
                  </a:lnTo>
                  <a:lnTo>
                    <a:pt x="1376" y="6848"/>
                  </a:lnTo>
                  <a:lnTo>
                    <a:pt x="0" y="4955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 154"/>
            <p:cNvSpPr/>
            <p:nvPr/>
          </p:nvSpPr>
          <p:spPr>
            <a:xfrm>
              <a:off x="6085376" y="3422154"/>
              <a:ext cx="5825" cy="4955"/>
            </a:xfrm>
            <a:custGeom>
              <a:avLst/>
              <a:gdLst>
                <a:gd name="connsiteX0" fmla="*/ 0 w 5825"/>
                <a:gd name="connsiteY0" fmla="*/ 0 h 4955"/>
                <a:gd name="connsiteX1" fmla="*/ 5825 w 5825"/>
                <a:gd name="connsiteY1" fmla="*/ 1892 h 4955"/>
                <a:gd name="connsiteX2" fmla="*/ 5825 w 5825"/>
                <a:gd name="connsiteY2" fmla="*/ 4232 h 4955"/>
                <a:gd name="connsiteX3" fmla="*/ 3600 w 5825"/>
                <a:gd name="connsiteY3" fmla="*/ 4955 h 4955"/>
                <a:gd name="connsiteX4" fmla="*/ 0 w 5825"/>
                <a:gd name="connsiteY4" fmla="*/ 0 h 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" h="4955">
                  <a:moveTo>
                    <a:pt x="0" y="0"/>
                  </a:moveTo>
                  <a:lnTo>
                    <a:pt x="5825" y="1892"/>
                  </a:lnTo>
                  <a:lnTo>
                    <a:pt x="5825" y="4232"/>
                  </a:lnTo>
                  <a:lnTo>
                    <a:pt x="3600" y="49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 155"/>
            <p:cNvSpPr/>
            <p:nvPr/>
          </p:nvSpPr>
          <p:spPr>
            <a:xfrm>
              <a:off x="6098401" y="3422154"/>
              <a:ext cx="5825" cy="4955"/>
            </a:xfrm>
            <a:custGeom>
              <a:avLst/>
              <a:gdLst>
                <a:gd name="connsiteX0" fmla="*/ 5825 w 5825"/>
                <a:gd name="connsiteY0" fmla="*/ 0 h 4955"/>
                <a:gd name="connsiteX1" fmla="*/ 2225 w 5825"/>
                <a:gd name="connsiteY1" fmla="*/ 4955 h 4955"/>
                <a:gd name="connsiteX2" fmla="*/ 0 w 5825"/>
                <a:gd name="connsiteY2" fmla="*/ 4232 h 4955"/>
                <a:gd name="connsiteX3" fmla="*/ 0 w 5825"/>
                <a:gd name="connsiteY3" fmla="*/ 1892 h 4955"/>
                <a:gd name="connsiteX4" fmla="*/ 5825 w 5825"/>
                <a:gd name="connsiteY4" fmla="*/ 0 h 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" h="4955">
                  <a:moveTo>
                    <a:pt x="5825" y="0"/>
                  </a:moveTo>
                  <a:lnTo>
                    <a:pt x="2225" y="4955"/>
                  </a:lnTo>
                  <a:lnTo>
                    <a:pt x="0" y="4232"/>
                  </a:lnTo>
                  <a:lnTo>
                    <a:pt x="0" y="1892"/>
                  </a:lnTo>
                  <a:lnTo>
                    <a:pt x="58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 156"/>
            <p:cNvSpPr/>
            <p:nvPr/>
          </p:nvSpPr>
          <p:spPr>
            <a:xfrm>
              <a:off x="6092576" y="3424768"/>
              <a:ext cx="2225" cy="1170"/>
            </a:xfrm>
            <a:custGeom>
              <a:avLst/>
              <a:gdLst>
                <a:gd name="connsiteX0" fmla="*/ 850 w 2225"/>
                <a:gd name="connsiteY0" fmla="*/ 0 h 1170"/>
                <a:gd name="connsiteX1" fmla="*/ 2225 w 2225"/>
                <a:gd name="connsiteY1" fmla="*/ 447 h 1170"/>
                <a:gd name="connsiteX2" fmla="*/ 0 w 2225"/>
                <a:gd name="connsiteY2" fmla="*/ 1170 h 1170"/>
                <a:gd name="connsiteX3" fmla="*/ 850 w 2225"/>
                <a:gd name="connsiteY3" fmla="*/ 0 h 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5" h="1170">
                  <a:moveTo>
                    <a:pt x="850" y="0"/>
                  </a:moveTo>
                  <a:lnTo>
                    <a:pt x="2225" y="447"/>
                  </a:lnTo>
                  <a:lnTo>
                    <a:pt x="0" y="117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 157"/>
            <p:cNvSpPr/>
            <p:nvPr/>
          </p:nvSpPr>
          <p:spPr>
            <a:xfrm>
              <a:off x="6094801" y="3424768"/>
              <a:ext cx="2225" cy="1170"/>
            </a:xfrm>
            <a:custGeom>
              <a:avLst/>
              <a:gdLst>
                <a:gd name="connsiteX0" fmla="*/ 1376 w 2225"/>
                <a:gd name="connsiteY0" fmla="*/ 0 h 1170"/>
                <a:gd name="connsiteX1" fmla="*/ 2225 w 2225"/>
                <a:gd name="connsiteY1" fmla="*/ 1170 h 1170"/>
                <a:gd name="connsiteX2" fmla="*/ 0 w 2225"/>
                <a:gd name="connsiteY2" fmla="*/ 447 h 1170"/>
                <a:gd name="connsiteX3" fmla="*/ 1376 w 2225"/>
                <a:gd name="connsiteY3" fmla="*/ 0 h 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5" h="1170">
                  <a:moveTo>
                    <a:pt x="1376" y="0"/>
                  </a:moveTo>
                  <a:lnTo>
                    <a:pt x="2225" y="1170"/>
                  </a:lnTo>
                  <a:lnTo>
                    <a:pt x="0" y="447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 158"/>
            <p:cNvSpPr/>
            <p:nvPr/>
          </p:nvSpPr>
          <p:spPr>
            <a:xfrm>
              <a:off x="6091201" y="3425938"/>
              <a:ext cx="1375" cy="1892"/>
            </a:xfrm>
            <a:custGeom>
              <a:avLst/>
              <a:gdLst>
                <a:gd name="connsiteX0" fmla="*/ 1375 w 1375"/>
                <a:gd name="connsiteY0" fmla="*/ 0 h 1892"/>
                <a:gd name="connsiteX1" fmla="*/ 0 w 1375"/>
                <a:gd name="connsiteY1" fmla="*/ 1892 h 1892"/>
                <a:gd name="connsiteX2" fmla="*/ 0 w 1375"/>
                <a:gd name="connsiteY2" fmla="*/ 447 h 1892"/>
                <a:gd name="connsiteX3" fmla="*/ 1375 w 1375"/>
                <a:gd name="connsiteY3" fmla="*/ 0 h 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5" h="1892">
                  <a:moveTo>
                    <a:pt x="1375" y="0"/>
                  </a:moveTo>
                  <a:lnTo>
                    <a:pt x="0" y="1892"/>
                  </a:lnTo>
                  <a:lnTo>
                    <a:pt x="0" y="447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 159"/>
            <p:cNvSpPr/>
            <p:nvPr/>
          </p:nvSpPr>
          <p:spPr>
            <a:xfrm>
              <a:off x="6097026" y="3425938"/>
              <a:ext cx="1375" cy="1892"/>
            </a:xfrm>
            <a:custGeom>
              <a:avLst/>
              <a:gdLst>
                <a:gd name="connsiteX0" fmla="*/ 0 w 1375"/>
                <a:gd name="connsiteY0" fmla="*/ 0 h 1892"/>
                <a:gd name="connsiteX1" fmla="*/ 1375 w 1375"/>
                <a:gd name="connsiteY1" fmla="*/ 447 h 1892"/>
                <a:gd name="connsiteX2" fmla="*/ 1375 w 1375"/>
                <a:gd name="connsiteY2" fmla="*/ 1892 h 1892"/>
                <a:gd name="connsiteX3" fmla="*/ 0 w 1375"/>
                <a:gd name="connsiteY3" fmla="*/ 0 h 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5" h="1892">
                  <a:moveTo>
                    <a:pt x="0" y="0"/>
                  </a:moveTo>
                  <a:lnTo>
                    <a:pt x="1375" y="447"/>
                  </a:lnTo>
                  <a:lnTo>
                    <a:pt x="1375" y="18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 160"/>
            <p:cNvSpPr/>
            <p:nvPr/>
          </p:nvSpPr>
          <p:spPr>
            <a:xfrm>
              <a:off x="6083150" y="3427109"/>
              <a:ext cx="7200" cy="3785"/>
            </a:xfrm>
            <a:custGeom>
              <a:avLst/>
              <a:gdLst>
                <a:gd name="connsiteX0" fmla="*/ 5825 w 7200"/>
                <a:gd name="connsiteY0" fmla="*/ 0 h 3785"/>
                <a:gd name="connsiteX1" fmla="*/ 7200 w 7200"/>
                <a:gd name="connsiteY1" fmla="*/ 1892 h 3785"/>
                <a:gd name="connsiteX2" fmla="*/ 5825 w 7200"/>
                <a:gd name="connsiteY2" fmla="*/ 3785 h 3785"/>
                <a:gd name="connsiteX3" fmla="*/ 0 w 7200"/>
                <a:gd name="connsiteY3" fmla="*/ 1892 h 3785"/>
                <a:gd name="connsiteX4" fmla="*/ 5825 w 7200"/>
                <a:gd name="connsiteY4" fmla="*/ 0 h 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" h="3785">
                  <a:moveTo>
                    <a:pt x="5825" y="0"/>
                  </a:moveTo>
                  <a:lnTo>
                    <a:pt x="7200" y="1892"/>
                  </a:lnTo>
                  <a:lnTo>
                    <a:pt x="5825" y="3785"/>
                  </a:lnTo>
                  <a:lnTo>
                    <a:pt x="0" y="1892"/>
                  </a:lnTo>
                  <a:lnTo>
                    <a:pt x="58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 161"/>
            <p:cNvSpPr/>
            <p:nvPr/>
          </p:nvSpPr>
          <p:spPr>
            <a:xfrm>
              <a:off x="6099250" y="3427109"/>
              <a:ext cx="7200" cy="3785"/>
            </a:xfrm>
            <a:custGeom>
              <a:avLst/>
              <a:gdLst>
                <a:gd name="connsiteX0" fmla="*/ 1375 w 7200"/>
                <a:gd name="connsiteY0" fmla="*/ 0 h 3785"/>
                <a:gd name="connsiteX1" fmla="*/ 7200 w 7200"/>
                <a:gd name="connsiteY1" fmla="*/ 1892 h 3785"/>
                <a:gd name="connsiteX2" fmla="*/ 1375 w 7200"/>
                <a:gd name="connsiteY2" fmla="*/ 3785 h 3785"/>
                <a:gd name="connsiteX3" fmla="*/ 0 w 7200"/>
                <a:gd name="connsiteY3" fmla="*/ 1892 h 3785"/>
                <a:gd name="connsiteX4" fmla="*/ 1375 w 7200"/>
                <a:gd name="connsiteY4" fmla="*/ 0 h 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" h="3785">
                  <a:moveTo>
                    <a:pt x="1375" y="0"/>
                  </a:moveTo>
                  <a:lnTo>
                    <a:pt x="7200" y="1892"/>
                  </a:lnTo>
                  <a:lnTo>
                    <a:pt x="1375" y="3785"/>
                  </a:lnTo>
                  <a:lnTo>
                    <a:pt x="0" y="1892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 162"/>
            <p:cNvSpPr/>
            <p:nvPr/>
          </p:nvSpPr>
          <p:spPr>
            <a:xfrm>
              <a:off x="6090350" y="3427830"/>
              <a:ext cx="850" cy="2340"/>
            </a:xfrm>
            <a:custGeom>
              <a:avLst/>
              <a:gdLst>
                <a:gd name="connsiteX0" fmla="*/ 850 w 850"/>
                <a:gd name="connsiteY0" fmla="*/ 0 h 2340"/>
                <a:gd name="connsiteX1" fmla="*/ 850 w 850"/>
                <a:gd name="connsiteY1" fmla="*/ 2340 h 2340"/>
                <a:gd name="connsiteX2" fmla="*/ 0 w 850"/>
                <a:gd name="connsiteY2" fmla="*/ 1170 h 2340"/>
                <a:gd name="connsiteX3" fmla="*/ 850 w 850"/>
                <a:gd name="connsiteY3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" h="2340">
                  <a:moveTo>
                    <a:pt x="850" y="0"/>
                  </a:moveTo>
                  <a:lnTo>
                    <a:pt x="850" y="2340"/>
                  </a:lnTo>
                  <a:lnTo>
                    <a:pt x="0" y="117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 163"/>
            <p:cNvSpPr/>
            <p:nvPr/>
          </p:nvSpPr>
          <p:spPr>
            <a:xfrm>
              <a:off x="6098400" y="3427830"/>
              <a:ext cx="850" cy="2340"/>
            </a:xfrm>
            <a:custGeom>
              <a:avLst/>
              <a:gdLst>
                <a:gd name="connsiteX0" fmla="*/ 0 w 850"/>
                <a:gd name="connsiteY0" fmla="*/ 0 h 2340"/>
                <a:gd name="connsiteX1" fmla="*/ 850 w 850"/>
                <a:gd name="connsiteY1" fmla="*/ 1170 h 2340"/>
                <a:gd name="connsiteX2" fmla="*/ 0 w 850"/>
                <a:gd name="connsiteY2" fmla="*/ 2340 h 2340"/>
                <a:gd name="connsiteX3" fmla="*/ 0 w 850"/>
                <a:gd name="connsiteY3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" h="2340">
                  <a:moveTo>
                    <a:pt x="0" y="0"/>
                  </a:moveTo>
                  <a:lnTo>
                    <a:pt x="850" y="1170"/>
                  </a:lnTo>
                  <a:lnTo>
                    <a:pt x="0" y="2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 164"/>
            <p:cNvSpPr/>
            <p:nvPr/>
          </p:nvSpPr>
          <p:spPr>
            <a:xfrm>
              <a:off x="6091201" y="3430171"/>
              <a:ext cx="1375" cy="1893"/>
            </a:xfrm>
            <a:custGeom>
              <a:avLst/>
              <a:gdLst>
                <a:gd name="connsiteX0" fmla="*/ 0 w 1375"/>
                <a:gd name="connsiteY0" fmla="*/ 0 h 1893"/>
                <a:gd name="connsiteX1" fmla="*/ 1375 w 1375"/>
                <a:gd name="connsiteY1" fmla="*/ 1893 h 1893"/>
                <a:gd name="connsiteX2" fmla="*/ 0 w 1375"/>
                <a:gd name="connsiteY2" fmla="*/ 1446 h 1893"/>
                <a:gd name="connsiteX3" fmla="*/ 0 w 1375"/>
                <a:gd name="connsiteY3" fmla="*/ 0 h 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5" h="1893">
                  <a:moveTo>
                    <a:pt x="0" y="0"/>
                  </a:moveTo>
                  <a:lnTo>
                    <a:pt x="1375" y="1893"/>
                  </a:lnTo>
                  <a:lnTo>
                    <a:pt x="0" y="1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 165"/>
            <p:cNvSpPr/>
            <p:nvPr/>
          </p:nvSpPr>
          <p:spPr>
            <a:xfrm>
              <a:off x="6097026" y="3430171"/>
              <a:ext cx="1375" cy="1893"/>
            </a:xfrm>
            <a:custGeom>
              <a:avLst/>
              <a:gdLst>
                <a:gd name="connsiteX0" fmla="*/ 1375 w 1375"/>
                <a:gd name="connsiteY0" fmla="*/ 0 h 1893"/>
                <a:gd name="connsiteX1" fmla="*/ 1375 w 1375"/>
                <a:gd name="connsiteY1" fmla="*/ 1446 h 1893"/>
                <a:gd name="connsiteX2" fmla="*/ 0 w 1375"/>
                <a:gd name="connsiteY2" fmla="*/ 1893 h 1893"/>
                <a:gd name="connsiteX3" fmla="*/ 1375 w 1375"/>
                <a:gd name="connsiteY3" fmla="*/ 0 h 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5" h="1893">
                  <a:moveTo>
                    <a:pt x="1375" y="0"/>
                  </a:moveTo>
                  <a:lnTo>
                    <a:pt x="1375" y="1446"/>
                  </a:lnTo>
                  <a:lnTo>
                    <a:pt x="0" y="1893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 166"/>
            <p:cNvSpPr/>
            <p:nvPr/>
          </p:nvSpPr>
          <p:spPr>
            <a:xfrm>
              <a:off x="6085376" y="3430894"/>
              <a:ext cx="5825" cy="4955"/>
            </a:xfrm>
            <a:custGeom>
              <a:avLst/>
              <a:gdLst>
                <a:gd name="connsiteX0" fmla="*/ 3600 w 5825"/>
                <a:gd name="connsiteY0" fmla="*/ 0 h 4955"/>
                <a:gd name="connsiteX1" fmla="*/ 5825 w 5825"/>
                <a:gd name="connsiteY1" fmla="*/ 723 h 4955"/>
                <a:gd name="connsiteX2" fmla="*/ 5825 w 5825"/>
                <a:gd name="connsiteY2" fmla="*/ 3062 h 4955"/>
                <a:gd name="connsiteX3" fmla="*/ 0 w 5825"/>
                <a:gd name="connsiteY3" fmla="*/ 4955 h 4955"/>
                <a:gd name="connsiteX4" fmla="*/ 3600 w 5825"/>
                <a:gd name="connsiteY4" fmla="*/ 0 h 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" h="4955">
                  <a:moveTo>
                    <a:pt x="3600" y="0"/>
                  </a:moveTo>
                  <a:lnTo>
                    <a:pt x="5825" y="723"/>
                  </a:lnTo>
                  <a:lnTo>
                    <a:pt x="5825" y="3062"/>
                  </a:lnTo>
                  <a:lnTo>
                    <a:pt x="0" y="4955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 167"/>
            <p:cNvSpPr/>
            <p:nvPr/>
          </p:nvSpPr>
          <p:spPr>
            <a:xfrm>
              <a:off x="6098401" y="3430894"/>
              <a:ext cx="5825" cy="4955"/>
            </a:xfrm>
            <a:custGeom>
              <a:avLst/>
              <a:gdLst>
                <a:gd name="connsiteX0" fmla="*/ 2225 w 5825"/>
                <a:gd name="connsiteY0" fmla="*/ 0 h 4955"/>
                <a:gd name="connsiteX1" fmla="*/ 5825 w 5825"/>
                <a:gd name="connsiteY1" fmla="*/ 4955 h 4955"/>
                <a:gd name="connsiteX2" fmla="*/ 0 w 5825"/>
                <a:gd name="connsiteY2" fmla="*/ 3062 h 4955"/>
                <a:gd name="connsiteX3" fmla="*/ 0 w 5825"/>
                <a:gd name="connsiteY3" fmla="*/ 723 h 4955"/>
                <a:gd name="connsiteX4" fmla="*/ 2225 w 5825"/>
                <a:gd name="connsiteY4" fmla="*/ 0 h 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" h="4955">
                  <a:moveTo>
                    <a:pt x="2225" y="0"/>
                  </a:moveTo>
                  <a:lnTo>
                    <a:pt x="5825" y="4955"/>
                  </a:lnTo>
                  <a:lnTo>
                    <a:pt x="0" y="3062"/>
                  </a:lnTo>
                  <a:lnTo>
                    <a:pt x="0" y="723"/>
                  </a:lnTo>
                  <a:lnTo>
                    <a:pt x="22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 168"/>
            <p:cNvSpPr/>
            <p:nvPr/>
          </p:nvSpPr>
          <p:spPr>
            <a:xfrm>
              <a:off x="6092576" y="3432064"/>
              <a:ext cx="2225" cy="1169"/>
            </a:xfrm>
            <a:custGeom>
              <a:avLst/>
              <a:gdLst>
                <a:gd name="connsiteX0" fmla="*/ 0 w 2225"/>
                <a:gd name="connsiteY0" fmla="*/ 0 h 1169"/>
                <a:gd name="connsiteX1" fmla="*/ 2225 w 2225"/>
                <a:gd name="connsiteY1" fmla="*/ 723 h 1169"/>
                <a:gd name="connsiteX2" fmla="*/ 850 w 2225"/>
                <a:gd name="connsiteY2" fmla="*/ 1169 h 1169"/>
                <a:gd name="connsiteX3" fmla="*/ 0 w 2225"/>
                <a:gd name="connsiteY3" fmla="*/ 0 h 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5" h="1169">
                  <a:moveTo>
                    <a:pt x="0" y="0"/>
                  </a:moveTo>
                  <a:lnTo>
                    <a:pt x="2225" y="723"/>
                  </a:lnTo>
                  <a:lnTo>
                    <a:pt x="850" y="1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 169"/>
            <p:cNvSpPr/>
            <p:nvPr/>
          </p:nvSpPr>
          <p:spPr>
            <a:xfrm>
              <a:off x="6094801" y="3432064"/>
              <a:ext cx="2225" cy="1169"/>
            </a:xfrm>
            <a:custGeom>
              <a:avLst/>
              <a:gdLst>
                <a:gd name="connsiteX0" fmla="*/ 2225 w 2225"/>
                <a:gd name="connsiteY0" fmla="*/ 0 h 1169"/>
                <a:gd name="connsiteX1" fmla="*/ 1376 w 2225"/>
                <a:gd name="connsiteY1" fmla="*/ 1169 h 1169"/>
                <a:gd name="connsiteX2" fmla="*/ 0 w 2225"/>
                <a:gd name="connsiteY2" fmla="*/ 723 h 1169"/>
                <a:gd name="connsiteX3" fmla="*/ 2225 w 2225"/>
                <a:gd name="connsiteY3" fmla="*/ 0 h 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5" h="1169">
                  <a:moveTo>
                    <a:pt x="2225" y="0"/>
                  </a:moveTo>
                  <a:lnTo>
                    <a:pt x="1376" y="1169"/>
                  </a:lnTo>
                  <a:lnTo>
                    <a:pt x="0" y="723"/>
                  </a:lnTo>
                  <a:lnTo>
                    <a:pt x="22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 170"/>
            <p:cNvSpPr/>
            <p:nvPr/>
          </p:nvSpPr>
          <p:spPr>
            <a:xfrm>
              <a:off x="6091200" y="3433232"/>
              <a:ext cx="3600" cy="6848"/>
            </a:xfrm>
            <a:custGeom>
              <a:avLst/>
              <a:gdLst>
                <a:gd name="connsiteX0" fmla="*/ 2225 w 3600"/>
                <a:gd name="connsiteY0" fmla="*/ 0 h 6848"/>
                <a:gd name="connsiteX1" fmla="*/ 3600 w 3600"/>
                <a:gd name="connsiteY1" fmla="*/ 1893 h 6848"/>
                <a:gd name="connsiteX2" fmla="*/ 0 w 3600"/>
                <a:gd name="connsiteY2" fmla="*/ 6848 h 6848"/>
                <a:gd name="connsiteX3" fmla="*/ 0 w 3600"/>
                <a:gd name="connsiteY3" fmla="*/ 723 h 6848"/>
                <a:gd name="connsiteX4" fmla="*/ 2225 w 3600"/>
                <a:gd name="connsiteY4" fmla="*/ 0 h 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" h="6848">
                  <a:moveTo>
                    <a:pt x="2225" y="0"/>
                  </a:moveTo>
                  <a:lnTo>
                    <a:pt x="3600" y="1893"/>
                  </a:lnTo>
                  <a:lnTo>
                    <a:pt x="0" y="6848"/>
                  </a:lnTo>
                  <a:lnTo>
                    <a:pt x="0" y="723"/>
                  </a:lnTo>
                  <a:lnTo>
                    <a:pt x="22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 171"/>
            <p:cNvSpPr/>
            <p:nvPr/>
          </p:nvSpPr>
          <p:spPr>
            <a:xfrm>
              <a:off x="6094800" y="3433232"/>
              <a:ext cx="3600" cy="6848"/>
            </a:xfrm>
            <a:custGeom>
              <a:avLst/>
              <a:gdLst>
                <a:gd name="connsiteX0" fmla="*/ 1376 w 3600"/>
                <a:gd name="connsiteY0" fmla="*/ 0 h 6848"/>
                <a:gd name="connsiteX1" fmla="*/ 3600 w 3600"/>
                <a:gd name="connsiteY1" fmla="*/ 723 h 6848"/>
                <a:gd name="connsiteX2" fmla="*/ 3600 w 3600"/>
                <a:gd name="connsiteY2" fmla="*/ 6848 h 6848"/>
                <a:gd name="connsiteX3" fmla="*/ 0 w 3600"/>
                <a:gd name="connsiteY3" fmla="*/ 1893 h 6848"/>
                <a:gd name="connsiteX4" fmla="*/ 1376 w 3600"/>
                <a:gd name="connsiteY4" fmla="*/ 0 h 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" h="6848">
                  <a:moveTo>
                    <a:pt x="1376" y="0"/>
                  </a:moveTo>
                  <a:lnTo>
                    <a:pt x="3600" y="723"/>
                  </a:lnTo>
                  <a:lnTo>
                    <a:pt x="3600" y="6848"/>
                  </a:lnTo>
                  <a:lnTo>
                    <a:pt x="0" y="1893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 172"/>
            <p:cNvSpPr/>
            <p:nvPr/>
          </p:nvSpPr>
          <p:spPr>
            <a:xfrm>
              <a:off x="3488853" y="3435848"/>
              <a:ext cx="2596522" cy="2207498"/>
            </a:xfrm>
            <a:custGeom>
              <a:avLst/>
              <a:gdLst>
                <a:gd name="connsiteX0" fmla="*/ 2596522 w 2596522"/>
                <a:gd name="connsiteY0" fmla="*/ 0 h 2207498"/>
                <a:gd name="connsiteX1" fmla="*/ 992680 w 2596522"/>
                <a:gd name="connsiteY1" fmla="*/ 2207498 h 2207498"/>
                <a:gd name="connsiteX2" fmla="*/ 862217 w 2596522"/>
                <a:gd name="connsiteY2" fmla="*/ 2109939 h 2207498"/>
                <a:gd name="connsiteX3" fmla="*/ 79521 w 2596522"/>
                <a:gd name="connsiteY3" fmla="*/ 1060929 h 2207498"/>
                <a:gd name="connsiteX4" fmla="*/ 0 w 2596522"/>
                <a:gd name="connsiteY4" fmla="*/ 843661 h 2207498"/>
                <a:gd name="connsiteX5" fmla="*/ 2596522 w 2596522"/>
                <a:gd name="connsiteY5" fmla="*/ 0 h 220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522" h="2207498">
                  <a:moveTo>
                    <a:pt x="2596522" y="0"/>
                  </a:moveTo>
                  <a:lnTo>
                    <a:pt x="992680" y="2207498"/>
                  </a:lnTo>
                  <a:lnTo>
                    <a:pt x="862217" y="2109939"/>
                  </a:lnTo>
                  <a:cubicBezTo>
                    <a:pt x="523512" y="1830415"/>
                    <a:pt x="253038" y="1471170"/>
                    <a:pt x="79521" y="1060929"/>
                  </a:cubicBezTo>
                  <a:lnTo>
                    <a:pt x="0" y="843661"/>
                  </a:lnTo>
                  <a:lnTo>
                    <a:pt x="2596522" y="0"/>
                  </a:lnTo>
                  <a:close/>
                </a:path>
              </a:pathLst>
            </a:custGeom>
            <a:solidFill>
              <a:srgbClr val="00B0F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 173"/>
            <p:cNvSpPr/>
            <p:nvPr/>
          </p:nvSpPr>
          <p:spPr>
            <a:xfrm>
              <a:off x="6104225" y="3435849"/>
              <a:ext cx="2598667" cy="2208661"/>
            </a:xfrm>
            <a:custGeom>
              <a:avLst/>
              <a:gdLst>
                <a:gd name="connsiteX0" fmla="*/ 0 w 2598667"/>
                <a:gd name="connsiteY0" fmla="*/ 0 h 2208661"/>
                <a:gd name="connsiteX1" fmla="*/ 2598667 w 2598667"/>
                <a:gd name="connsiteY1" fmla="*/ 844358 h 2208661"/>
                <a:gd name="connsiteX2" fmla="*/ 2519401 w 2598667"/>
                <a:gd name="connsiteY2" fmla="*/ 1060929 h 2208661"/>
                <a:gd name="connsiteX3" fmla="*/ 1736705 w 2598667"/>
                <a:gd name="connsiteY3" fmla="*/ 2109939 h 2208661"/>
                <a:gd name="connsiteX4" fmla="*/ 1604686 w 2598667"/>
                <a:gd name="connsiteY4" fmla="*/ 2208661 h 2208661"/>
                <a:gd name="connsiteX5" fmla="*/ 0 w 2598667"/>
                <a:gd name="connsiteY5" fmla="*/ 0 h 220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8667" h="2208661">
                  <a:moveTo>
                    <a:pt x="0" y="0"/>
                  </a:moveTo>
                  <a:lnTo>
                    <a:pt x="2598667" y="844358"/>
                  </a:lnTo>
                  <a:lnTo>
                    <a:pt x="2519401" y="1060929"/>
                  </a:lnTo>
                  <a:cubicBezTo>
                    <a:pt x="2345884" y="1471170"/>
                    <a:pt x="2075410" y="1830415"/>
                    <a:pt x="1736705" y="2109939"/>
                  </a:cubicBezTo>
                  <a:lnTo>
                    <a:pt x="1604686" y="22086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 174"/>
            <p:cNvSpPr/>
            <p:nvPr/>
          </p:nvSpPr>
          <p:spPr>
            <a:xfrm>
              <a:off x="4487301" y="3440080"/>
              <a:ext cx="1603899" cy="2731878"/>
            </a:xfrm>
            <a:custGeom>
              <a:avLst/>
              <a:gdLst>
                <a:gd name="connsiteX0" fmla="*/ 1603899 w 1603899"/>
                <a:gd name="connsiteY0" fmla="*/ 0 h 2731878"/>
                <a:gd name="connsiteX1" fmla="*/ 1603899 w 1603899"/>
                <a:gd name="connsiteY1" fmla="*/ 2731878 h 2731878"/>
                <a:gd name="connsiteX2" fmla="*/ 1328223 w 1603899"/>
                <a:gd name="connsiteY2" fmla="*/ 2717957 h 2731878"/>
                <a:gd name="connsiteX3" fmla="*/ 74950 w 1603899"/>
                <a:gd name="connsiteY3" fmla="*/ 2263625 h 2731878"/>
                <a:gd name="connsiteX4" fmla="*/ 0 w 1603899"/>
                <a:gd name="connsiteY4" fmla="*/ 2207579 h 2731878"/>
                <a:gd name="connsiteX5" fmla="*/ 1603899 w 1603899"/>
                <a:gd name="connsiteY5" fmla="*/ 0 h 273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899" h="2731878">
                  <a:moveTo>
                    <a:pt x="1603899" y="0"/>
                  </a:moveTo>
                  <a:lnTo>
                    <a:pt x="1603899" y="2731878"/>
                  </a:lnTo>
                  <a:lnTo>
                    <a:pt x="1328223" y="2717957"/>
                  </a:lnTo>
                  <a:cubicBezTo>
                    <a:pt x="867131" y="2671131"/>
                    <a:pt x="439797" y="2510111"/>
                    <a:pt x="74950" y="2263625"/>
                  </a:cubicBezTo>
                  <a:lnTo>
                    <a:pt x="0" y="2207579"/>
                  </a:lnTo>
                  <a:lnTo>
                    <a:pt x="1603899" y="0"/>
                  </a:lnTo>
                  <a:close/>
                </a:path>
              </a:pathLst>
            </a:custGeom>
            <a:solidFill>
              <a:srgbClr val="00B05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 175"/>
            <p:cNvSpPr/>
            <p:nvPr/>
          </p:nvSpPr>
          <p:spPr>
            <a:xfrm>
              <a:off x="6098400" y="3440081"/>
              <a:ext cx="1604744" cy="2731999"/>
            </a:xfrm>
            <a:custGeom>
              <a:avLst/>
              <a:gdLst>
                <a:gd name="connsiteX0" fmla="*/ 0 w 1604744"/>
                <a:gd name="connsiteY0" fmla="*/ 0 h 2731999"/>
                <a:gd name="connsiteX1" fmla="*/ 1604744 w 1604744"/>
                <a:gd name="connsiteY1" fmla="*/ 2208742 h 2731999"/>
                <a:gd name="connsiteX2" fmla="*/ 1531349 w 1604744"/>
                <a:gd name="connsiteY2" fmla="*/ 2263625 h 2731999"/>
                <a:gd name="connsiteX3" fmla="*/ 278076 w 1604744"/>
                <a:gd name="connsiteY3" fmla="*/ 2717957 h 2731999"/>
                <a:gd name="connsiteX4" fmla="*/ 0 w 1604744"/>
                <a:gd name="connsiteY4" fmla="*/ 2731999 h 2731999"/>
                <a:gd name="connsiteX5" fmla="*/ 0 w 1604744"/>
                <a:gd name="connsiteY5" fmla="*/ 0 h 273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4744" h="2731999">
                  <a:moveTo>
                    <a:pt x="0" y="0"/>
                  </a:moveTo>
                  <a:lnTo>
                    <a:pt x="1604744" y="2208742"/>
                  </a:lnTo>
                  <a:lnTo>
                    <a:pt x="1531349" y="2263625"/>
                  </a:lnTo>
                  <a:cubicBezTo>
                    <a:pt x="1166502" y="2510111"/>
                    <a:pt x="739168" y="2671131"/>
                    <a:pt x="278076" y="2717957"/>
                  </a:cubicBezTo>
                  <a:lnTo>
                    <a:pt x="0" y="2731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楕円 176"/>
            <p:cNvSpPr/>
            <p:nvPr/>
          </p:nvSpPr>
          <p:spPr>
            <a:xfrm>
              <a:off x="4469515" y="1783211"/>
              <a:ext cx="3269417" cy="326941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角丸四角形 177"/>
            <p:cNvSpPr/>
            <p:nvPr/>
          </p:nvSpPr>
          <p:spPr>
            <a:xfrm rot="5400000">
              <a:off x="6048000" y="2052000"/>
              <a:ext cx="114065" cy="27311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角丸四角形 178"/>
            <p:cNvSpPr/>
            <p:nvPr/>
          </p:nvSpPr>
          <p:spPr>
            <a:xfrm>
              <a:off x="6048000" y="2052000"/>
              <a:ext cx="114065" cy="27311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楕円 179"/>
            <p:cNvSpPr/>
            <p:nvPr/>
          </p:nvSpPr>
          <p:spPr>
            <a:xfrm>
              <a:off x="5110678" y="2443678"/>
              <a:ext cx="1970644" cy="1970644"/>
            </a:xfrm>
            <a:prstGeom prst="ellips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楕円 180"/>
            <p:cNvSpPr/>
            <p:nvPr/>
          </p:nvSpPr>
          <p:spPr>
            <a:xfrm>
              <a:off x="5931510" y="3264510"/>
              <a:ext cx="328980" cy="328980"/>
            </a:xfrm>
            <a:prstGeom prst="ellipse">
              <a:avLst/>
            </a:prstGeom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正方形/長方形 181"/>
            <p:cNvSpPr/>
            <p:nvPr/>
          </p:nvSpPr>
          <p:spPr>
            <a:xfrm rot="11880000">
              <a:off x="6286334" y="88514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83" name="正方形/長方形 182"/>
            <p:cNvSpPr/>
            <p:nvPr/>
          </p:nvSpPr>
          <p:spPr>
            <a:xfrm rot="14040000">
              <a:off x="7409566" y="167465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２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84" name="正方形/長方形 183"/>
            <p:cNvSpPr/>
            <p:nvPr/>
          </p:nvSpPr>
          <p:spPr>
            <a:xfrm rot="16200000">
              <a:off x="7781969" y="292080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85" name="正方形/長方形 184"/>
            <p:cNvSpPr/>
            <p:nvPr/>
          </p:nvSpPr>
          <p:spPr>
            <a:xfrm rot="18360000">
              <a:off x="7360125" y="4186251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４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86" name="正方形/長方形 185"/>
            <p:cNvSpPr/>
            <p:nvPr/>
          </p:nvSpPr>
          <p:spPr>
            <a:xfrm rot="20520000">
              <a:off x="6264071" y="496696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87" name="正方形/長方形 186"/>
            <p:cNvSpPr/>
            <p:nvPr/>
          </p:nvSpPr>
          <p:spPr>
            <a:xfrm rot="1080000">
              <a:off x="4956476" y="496335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６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88" name="正方形/長方形 187"/>
            <p:cNvSpPr/>
            <p:nvPr/>
          </p:nvSpPr>
          <p:spPr>
            <a:xfrm rot="3240000">
              <a:off x="3903035" y="419013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７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89" name="正方形/長方形 188"/>
            <p:cNvSpPr/>
            <p:nvPr/>
          </p:nvSpPr>
          <p:spPr>
            <a:xfrm rot="5400000">
              <a:off x="3468605" y="293496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８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0" name="正方形/長方形 189"/>
            <p:cNvSpPr/>
            <p:nvPr/>
          </p:nvSpPr>
          <p:spPr>
            <a:xfrm rot="7560000">
              <a:off x="3872604" y="165856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９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91" name="グループ化 190"/>
            <p:cNvGrpSpPr/>
            <p:nvPr/>
          </p:nvGrpSpPr>
          <p:grpSpPr>
            <a:xfrm rot="9680676">
              <a:off x="4750612" y="902947"/>
              <a:ext cx="1457186" cy="1015663"/>
              <a:chOff x="809098" y="2401888"/>
              <a:chExt cx="1457186" cy="1015663"/>
            </a:xfrm>
          </p:grpSpPr>
          <p:sp>
            <p:nvSpPr>
              <p:cNvPr id="192" name="正方形/長方形 191"/>
              <p:cNvSpPr/>
              <p:nvPr/>
            </p:nvSpPr>
            <p:spPr>
              <a:xfrm>
                <a:off x="1308971" y="2401888"/>
                <a:ext cx="957313" cy="101566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threePt" dir="t"/>
                </a:scene3d>
                <a:sp3d extrusionH="57150">
                  <a:bevelT h="25400" prst="softRound"/>
                </a:sp3d>
              </a:bodyPr>
              <a:lstStyle/>
              <a:p>
                <a:pPr algn="ctr"/>
                <a:r>
                  <a:rPr lang="ja-JP" altLang="en-US" sz="6000" b="1" cap="none" spc="0" dirty="0" smtClean="0">
                    <a:ln w="22225">
                      <a:noFill/>
                      <a:prstDash val="solid"/>
                    </a:ln>
                    <a:solidFill>
                      <a:schemeClr val="bg1"/>
                    </a:solidFill>
                    <a:effectLst/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０</a:t>
                </a:r>
                <a:endParaRPr lang="ja-JP" altLang="en-US" sz="6000" b="1" cap="none" spc="0" dirty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809098" y="2401888"/>
                <a:ext cx="957313" cy="101566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threePt" dir="t"/>
                </a:scene3d>
                <a:sp3d extrusionH="57150">
                  <a:bevelT h="25400" prst="softRound"/>
                </a:sp3d>
              </a:bodyPr>
              <a:lstStyle/>
              <a:p>
                <a:pPr algn="ctr"/>
                <a:r>
                  <a:rPr lang="ja-JP" altLang="en-US" sz="6000" b="1" cap="none" spc="0" dirty="0" smtClean="0">
                    <a:ln w="22225">
                      <a:noFill/>
                      <a:prstDash val="solid"/>
                    </a:ln>
                    <a:solidFill>
                      <a:schemeClr val="bg1"/>
                    </a:solidFill>
                    <a:effectLst/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１</a:t>
                </a:r>
                <a:endParaRPr lang="ja-JP" altLang="en-US" sz="6000" b="1" cap="none" spc="0" dirty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</p:grpSp>
      <p:grpSp>
        <p:nvGrpSpPr>
          <p:cNvPr id="10" name="グループ化 9"/>
          <p:cNvGrpSpPr/>
          <p:nvPr/>
        </p:nvGrpSpPr>
        <p:grpSpPr>
          <a:xfrm>
            <a:off x="8037111" y="4827355"/>
            <a:ext cx="972922" cy="1533692"/>
            <a:chOff x="8037111" y="4827355"/>
            <a:chExt cx="972922" cy="1533692"/>
          </a:xfrm>
        </p:grpSpPr>
        <p:sp>
          <p:nvSpPr>
            <p:cNvPr id="7" name="二等辺三角形 6"/>
            <p:cNvSpPr/>
            <p:nvPr/>
          </p:nvSpPr>
          <p:spPr>
            <a:xfrm rot="18900000">
              <a:off x="8037111" y="4827355"/>
              <a:ext cx="280105" cy="139680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/>
            <p:cNvSpPr/>
            <p:nvPr/>
          </p:nvSpPr>
          <p:spPr>
            <a:xfrm rot="18900000">
              <a:off x="8419315" y="5770329"/>
              <a:ext cx="590718" cy="59071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165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3352800" y="685801"/>
            <a:ext cx="5486400" cy="5486400"/>
            <a:chOff x="3352800" y="685801"/>
            <a:chExt cx="5486400" cy="5486400"/>
          </a:xfrm>
        </p:grpSpPr>
        <p:sp>
          <p:nvSpPr>
            <p:cNvPr id="109" name="フリーフォーム 108"/>
            <p:cNvSpPr/>
            <p:nvPr/>
          </p:nvSpPr>
          <p:spPr>
            <a:xfrm>
              <a:off x="6091200" y="685801"/>
              <a:ext cx="7200" cy="2737075"/>
            </a:xfrm>
            <a:custGeom>
              <a:avLst/>
              <a:gdLst>
                <a:gd name="connsiteX0" fmla="*/ 4800 w 7200"/>
                <a:gd name="connsiteY0" fmla="*/ 0 h 2737075"/>
                <a:gd name="connsiteX1" fmla="*/ 7200 w 7200"/>
                <a:gd name="connsiteY1" fmla="*/ 121 h 2737075"/>
                <a:gd name="connsiteX2" fmla="*/ 7200 w 7200"/>
                <a:gd name="connsiteY2" fmla="*/ 2732120 h 2737075"/>
                <a:gd name="connsiteX3" fmla="*/ 3600 w 7200"/>
                <a:gd name="connsiteY3" fmla="*/ 2737075 h 2737075"/>
                <a:gd name="connsiteX4" fmla="*/ 0 w 7200"/>
                <a:gd name="connsiteY4" fmla="*/ 2732120 h 2737075"/>
                <a:gd name="connsiteX5" fmla="*/ 0 w 7200"/>
                <a:gd name="connsiteY5" fmla="*/ 242 h 2737075"/>
                <a:gd name="connsiteX6" fmla="*/ 4800 w 7200"/>
                <a:gd name="connsiteY6" fmla="*/ 0 h 273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" h="2737075">
                  <a:moveTo>
                    <a:pt x="4800" y="0"/>
                  </a:moveTo>
                  <a:lnTo>
                    <a:pt x="7200" y="121"/>
                  </a:lnTo>
                  <a:lnTo>
                    <a:pt x="7200" y="2732120"/>
                  </a:lnTo>
                  <a:lnTo>
                    <a:pt x="3600" y="2737075"/>
                  </a:lnTo>
                  <a:lnTo>
                    <a:pt x="0" y="2732120"/>
                  </a:lnTo>
                  <a:lnTo>
                    <a:pt x="0" y="242"/>
                  </a:lnTo>
                  <a:lnTo>
                    <a:pt x="48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 107"/>
            <p:cNvSpPr/>
            <p:nvPr/>
          </p:nvSpPr>
          <p:spPr>
            <a:xfrm>
              <a:off x="6098400" y="1209179"/>
              <a:ext cx="1610511" cy="2214866"/>
            </a:xfrm>
            <a:custGeom>
              <a:avLst/>
              <a:gdLst>
                <a:gd name="connsiteX0" fmla="*/ 1604745 w 1610511"/>
                <a:gd name="connsiteY0" fmla="*/ 0 h 2214866"/>
                <a:gd name="connsiteX1" fmla="*/ 1610511 w 1610511"/>
                <a:gd name="connsiteY1" fmla="*/ 4312 h 2214866"/>
                <a:gd name="connsiteX2" fmla="*/ 5825 w 1610511"/>
                <a:gd name="connsiteY2" fmla="*/ 2212974 h 2214866"/>
                <a:gd name="connsiteX3" fmla="*/ 0 w 1610511"/>
                <a:gd name="connsiteY3" fmla="*/ 2214866 h 2214866"/>
                <a:gd name="connsiteX4" fmla="*/ 0 w 1610511"/>
                <a:gd name="connsiteY4" fmla="*/ 2208741 h 2214866"/>
                <a:gd name="connsiteX5" fmla="*/ 1604745 w 1610511"/>
                <a:gd name="connsiteY5" fmla="*/ 0 h 221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511" h="2214866">
                  <a:moveTo>
                    <a:pt x="1604745" y="0"/>
                  </a:moveTo>
                  <a:lnTo>
                    <a:pt x="1610511" y="4312"/>
                  </a:lnTo>
                  <a:lnTo>
                    <a:pt x="5825" y="2212974"/>
                  </a:lnTo>
                  <a:lnTo>
                    <a:pt x="0" y="2214866"/>
                  </a:lnTo>
                  <a:lnTo>
                    <a:pt x="0" y="2208741"/>
                  </a:lnTo>
                  <a:lnTo>
                    <a:pt x="160474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 106"/>
            <p:cNvSpPr/>
            <p:nvPr/>
          </p:nvSpPr>
          <p:spPr>
            <a:xfrm>
              <a:off x="4481533" y="1210343"/>
              <a:ext cx="1609667" cy="2213703"/>
            </a:xfrm>
            <a:custGeom>
              <a:avLst/>
              <a:gdLst>
                <a:gd name="connsiteX0" fmla="*/ 5767 w 1609667"/>
                <a:gd name="connsiteY0" fmla="*/ 0 h 2213703"/>
                <a:gd name="connsiteX1" fmla="*/ 1609667 w 1609667"/>
                <a:gd name="connsiteY1" fmla="*/ 2207578 h 2213703"/>
                <a:gd name="connsiteX2" fmla="*/ 1609667 w 1609667"/>
                <a:gd name="connsiteY2" fmla="*/ 2213703 h 2213703"/>
                <a:gd name="connsiteX3" fmla="*/ 1603842 w 1609667"/>
                <a:gd name="connsiteY3" fmla="*/ 2211811 h 2213703"/>
                <a:gd name="connsiteX4" fmla="*/ 0 w 1609667"/>
                <a:gd name="connsiteY4" fmla="*/ 4312 h 2213703"/>
                <a:gd name="connsiteX5" fmla="*/ 5767 w 1609667"/>
                <a:gd name="connsiteY5" fmla="*/ 0 h 221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9667" h="2213703">
                  <a:moveTo>
                    <a:pt x="5767" y="0"/>
                  </a:moveTo>
                  <a:lnTo>
                    <a:pt x="1609667" y="2207578"/>
                  </a:lnTo>
                  <a:lnTo>
                    <a:pt x="1609667" y="2213703"/>
                  </a:lnTo>
                  <a:lnTo>
                    <a:pt x="1603842" y="2211811"/>
                  </a:lnTo>
                  <a:lnTo>
                    <a:pt x="0" y="4312"/>
                  </a:lnTo>
                  <a:lnTo>
                    <a:pt x="57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 105"/>
            <p:cNvSpPr/>
            <p:nvPr/>
          </p:nvSpPr>
          <p:spPr>
            <a:xfrm>
              <a:off x="6100625" y="2577794"/>
              <a:ext cx="2604743" cy="851206"/>
            </a:xfrm>
            <a:custGeom>
              <a:avLst/>
              <a:gdLst>
                <a:gd name="connsiteX0" fmla="*/ 2602267 w 2604743"/>
                <a:gd name="connsiteY0" fmla="*/ 0 h 851206"/>
                <a:gd name="connsiteX1" fmla="*/ 2604743 w 2604743"/>
                <a:gd name="connsiteY1" fmla="*/ 6767 h 851206"/>
                <a:gd name="connsiteX2" fmla="*/ 5825 w 2604743"/>
                <a:gd name="connsiteY2" fmla="*/ 851206 h 851206"/>
                <a:gd name="connsiteX3" fmla="*/ 0 w 2604743"/>
                <a:gd name="connsiteY3" fmla="*/ 849314 h 851206"/>
                <a:gd name="connsiteX4" fmla="*/ 3600 w 2604743"/>
                <a:gd name="connsiteY4" fmla="*/ 844359 h 851206"/>
                <a:gd name="connsiteX5" fmla="*/ 2602267 w 2604743"/>
                <a:gd name="connsiteY5" fmla="*/ 0 h 85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743" h="851206">
                  <a:moveTo>
                    <a:pt x="2602267" y="0"/>
                  </a:moveTo>
                  <a:lnTo>
                    <a:pt x="2604743" y="6767"/>
                  </a:lnTo>
                  <a:lnTo>
                    <a:pt x="5825" y="851206"/>
                  </a:lnTo>
                  <a:lnTo>
                    <a:pt x="0" y="849314"/>
                  </a:lnTo>
                  <a:lnTo>
                    <a:pt x="3600" y="844359"/>
                  </a:lnTo>
                  <a:lnTo>
                    <a:pt x="26022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 104"/>
            <p:cNvSpPr/>
            <p:nvPr/>
          </p:nvSpPr>
          <p:spPr>
            <a:xfrm>
              <a:off x="3486376" y="2578492"/>
              <a:ext cx="2602599" cy="850509"/>
            </a:xfrm>
            <a:custGeom>
              <a:avLst/>
              <a:gdLst>
                <a:gd name="connsiteX0" fmla="*/ 2477 w 2602599"/>
                <a:gd name="connsiteY0" fmla="*/ 0 h 850509"/>
                <a:gd name="connsiteX1" fmla="*/ 2598999 w 2602599"/>
                <a:gd name="connsiteY1" fmla="*/ 843662 h 850509"/>
                <a:gd name="connsiteX2" fmla="*/ 2602599 w 2602599"/>
                <a:gd name="connsiteY2" fmla="*/ 848617 h 850509"/>
                <a:gd name="connsiteX3" fmla="*/ 2596774 w 2602599"/>
                <a:gd name="connsiteY3" fmla="*/ 850509 h 850509"/>
                <a:gd name="connsiteX4" fmla="*/ 0 w 2602599"/>
                <a:gd name="connsiteY4" fmla="*/ 6767 h 850509"/>
                <a:gd name="connsiteX5" fmla="*/ 2477 w 2602599"/>
                <a:gd name="connsiteY5" fmla="*/ 0 h 85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2599" h="850509">
                  <a:moveTo>
                    <a:pt x="2477" y="0"/>
                  </a:moveTo>
                  <a:lnTo>
                    <a:pt x="2598999" y="843662"/>
                  </a:lnTo>
                  <a:lnTo>
                    <a:pt x="2602599" y="848617"/>
                  </a:lnTo>
                  <a:lnTo>
                    <a:pt x="2596774" y="850509"/>
                  </a:lnTo>
                  <a:lnTo>
                    <a:pt x="0" y="6767"/>
                  </a:lnTo>
                  <a:lnTo>
                    <a:pt x="247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 103"/>
            <p:cNvSpPr/>
            <p:nvPr/>
          </p:nvSpPr>
          <p:spPr>
            <a:xfrm>
              <a:off x="6093426" y="3422875"/>
              <a:ext cx="2751" cy="2340"/>
            </a:xfrm>
            <a:custGeom>
              <a:avLst/>
              <a:gdLst>
                <a:gd name="connsiteX0" fmla="*/ 1375 w 2751"/>
                <a:gd name="connsiteY0" fmla="*/ 0 h 2340"/>
                <a:gd name="connsiteX1" fmla="*/ 2751 w 2751"/>
                <a:gd name="connsiteY1" fmla="*/ 1893 h 2340"/>
                <a:gd name="connsiteX2" fmla="*/ 1375 w 2751"/>
                <a:gd name="connsiteY2" fmla="*/ 2340 h 2340"/>
                <a:gd name="connsiteX3" fmla="*/ 0 w 2751"/>
                <a:gd name="connsiteY3" fmla="*/ 1893 h 2340"/>
                <a:gd name="connsiteX4" fmla="*/ 1375 w 2751"/>
                <a:gd name="connsiteY4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" h="2340">
                  <a:moveTo>
                    <a:pt x="1375" y="0"/>
                  </a:moveTo>
                  <a:lnTo>
                    <a:pt x="2751" y="1893"/>
                  </a:lnTo>
                  <a:lnTo>
                    <a:pt x="1375" y="2340"/>
                  </a:lnTo>
                  <a:lnTo>
                    <a:pt x="0" y="1893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 102"/>
            <p:cNvSpPr/>
            <p:nvPr/>
          </p:nvSpPr>
          <p:spPr>
            <a:xfrm>
              <a:off x="6091201" y="3424045"/>
              <a:ext cx="2225" cy="2340"/>
            </a:xfrm>
            <a:custGeom>
              <a:avLst/>
              <a:gdLst>
                <a:gd name="connsiteX0" fmla="*/ 0 w 2225"/>
                <a:gd name="connsiteY0" fmla="*/ 0 h 2340"/>
                <a:gd name="connsiteX1" fmla="*/ 2225 w 2225"/>
                <a:gd name="connsiteY1" fmla="*/ 723 h 2340"/>
                <a:gd name="connsiteX2" fmla="*/ 1375 w 2225"/>
                <a:gd name="connsiteY2" fmla="*/ 1893 h 2340"/>
                <a:gd name="connsiteX3" fmla="*/ 0 w 2225"/>
                <a:gd name="connsiteY3" fmla="*/ 2340 h 2340"/>
                <a:gd name="connsiteX4" fmla="*/ 0 w 2225"/>
                <a:gd name="connsiteY4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340">
                  <a:moveTo>
                    <a:pt x="0" y="0"/>
                  </a:moveTo>
                  <a:lnTo>
                    <a:pt x="2225" y="723"/>
                  </a:lnTo>
                  <a:lnTo>
                    <a:pt x="1375" y="1893"/>
                  </a:lnTo>
                  <a:lnTo>
                    <a:pt x="0" y="2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 101"/>
            <p:cNvSpPr/>
            <p:nvPr/>
          </p:nvSpPr>
          <p:spPr>
            <a:xfrm>
              <a:off x="6096176" y="3424045"/>
              <a:ext cx="2224" cy="2340"/>
            </a:xfrm>
            <a:custGeom>
              <a:avLst/>
              <a:gdLst>
                <a:gd name="connsiteX0" fmla="*/ 2224 w 2224"/>
                <a:gd name="connsiteY0" fmla="*/ 0 h 2340"/>
                <a:gd name="connsiteX1" fmla="*/ 2224 w 2224"/>
                <a:gd name="connsiteY1" fmla="*/ 2340 h 2340"/>
                <a:gd name="connsiteX2" fmla="*/ 849 w 2224"/>
                <a:gd name="connsiteY2" fmla="*/ 1893 h 2340"/>
                <a:gd name="connsiteX3" fmla="*/ 0 w 2224"/>
                <a:gd name="connsiteY3" fmla="*/ 723 h 2340"/>
                <a:gd name="connsiteX4" fmla="*/ 2224 w 2224"/>
                <a:gd name="connsiteY4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4" h="2340">
                  <a:moveTo>
                    <a:pt x="2224" y="0"/>
                  </a:moveTo>
                  <a:lnTo>
                    <a:pt x="2224" y="2340"/>
                  </a:lnTo>
                  <a:lnTo>
                    <a:pt x="849" y="1893"/>
                  </a:lnTo>
                  <a:lnTo>
                    <a:pt x="0" y="723"/>
                  </a:lnTo>
                  <a:lnTo>
                    <a:pt x="2224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 100"/>
            <p:cNvSpPr/>
            <p:nvPr/>
          </p:nvSpPr>
          <p:spPr>
            <a:xfrm>
              <a:off x="6091200" y="3425216"/>
              <a:ext cx="7200" cy="7571"/>
            </a:xfrm>
            <a:custGeom>
              <a:avLst/>
              <a:gdLst>
                <a:gd name="connsiteX0" fmla="*/ 3600 w 7200"/>
                <a:gd name="connsiteY0" fmla="*/ 0 h 7571"/>
                <a:gd name="connsiteX1" fmla="*/ 5825 w 7200"/>
                <a:gd name="connsiteY1" fmla="*/ 723 h 7571"/>
                <a:gd name="connsiteX2" fmla="*/ 7200 w 7200"/>
                <a:gd name="connsiteY2" fmla="*/ 2615 h 7571"/>
                <a:gd name="connsiteX3" fmla="*/ 7200 w 7200"/>
                <a:gd name="connsiteY3" fmla="*/ 4955 h 7571"/>
                <a:gd name="connsiteX4" fmla="*/ 5825 w 7200"/>
                <a:gd name="connsiteY4" fmla="*/ 6848 h 7571"/>
                <a:gd name="connsiteX5" fmla="*/ 3600 w 7200"/>
                <a:gd name="connsiteY5" fmla="*/ 7571 h 7571"/>
                <a:gd name="connsiteX6" fmla="*/ 1375 w 7200"/>
                <a:gd name="connsiteY6" fmla="*/ 6848 h 7571"/>
                <a:gd name="connsiteX7" fmla="*/ 0 w 7200"/>
                <a:gd name="connsiteY7" fmla="*/ 4955 h 7571"/>
                <a:gd name="connsiteX8" fmla="*/ 0 w 7200"/>
                <a:gd name="connsiteY8" fmla="*/ 2615 h 7571"/>
                <a:gd name="connsiteX9" fmla="*/ 1375 w 7200"/>
                <a:gd name="connsiteY9" fmla="*/ 723 h 7571"/>
                <a:gd name="connsiteX10" fmla="*/ 3600 w 7200"/>
                <a:gd name="connsiteY10" fmla="*/ 0 h 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00" h="7571">
                  <a:moveTo>
                    <a:pt x="3600" y="0"/>
                  </a:moveTo>
                  <a:lnTo>
                    <a:pt x="5825" y="723"/>
                  </a:lnTo>
                  <a:lnTo>
                    <a:pt x="7200" y="2615"/>
                  </a:lnTo>
                  <a:lnTo>
                    <a:pt x="7200" y="4955"/>
                  </a:lnTo>
                  <a:lnTo>
                    <a:pt x="5825" y="6848"/>
                  </a:lnTo>
                  <a:lnTo>
                    <a:pt x="3600" y="7571"/>
                  </a:lnTo>
                  <a:lnTo>
                    <a:pt x="1375" y="6848"/>
                  </a:lnTo>
                  <a:lnTo>
                    <a:pt x="0" y="4955"/>
                  </a:lnTo>
                  <a:lnTo>
                    <a:pt x="0" y="2615"/>
                  </a:lnTo>
                  <a:lnTo>
                    <a:pt x="1375" y="723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 99"/>
            <p:cNvSpPr/>
            <p:nvPr/>
          </p:nvSpPr>
          <p:spPr>
            <a:xfrm>
              <a:off x="6088976" y="3426386"/>
              <a:ext cx="2225" cy="2615"/>
            </a:xfrm>
            <a:custGeom>
              <a:avLst/>
              <a:gdLst>
                <a:gd name="connsiteX0" fmla="*/ 2225 w 2225"/>
                <a:gd name="connsiteY0" fmla="*/ 0 h 2615"/>
                <a:gd name="connsiteX1" fmla="*/ 2225 w 2225"/>
                <a:gd name="connsiteY1" fmla="*/ 1445 h 2615"/>
                <a:gd name="connsiteX2" fmla="*/ 1375 w 2225"/>
                <a:gd name="connsiteY2" fmla="*/ 2615 h 2615"/>
                <a:gd name="connsiteX3" fmla="*/ 0 w 2225"/>
                <a:gd name="connsiteY3" fmla="*/ 723 h 2615"/>
                <a:gd name="connsiteX4" fmla="*/ 2225 w 2225"/>
                <a:gd name="connsiteY4" fmla="*/ 0 h 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615">
                  <a:moveTo>
                    <a:pt x="2225" y="0"/>
                  </a:moveTo>
                  <a:lnTo>
                    <a:pt x="2225" y="1445"/>
                  </a:lnTo>
                  <a:lnTo>
                    <a:pt x="1375" y="2615"/>
                  </a:lnTo>
                  <a:lnTo>
                    <a:pt x="0" y="723"/>
                  </a:lnTo>
                  <a:lnTo>
                    <a:pt x="22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 98"/>
            <p:cNvSpPr/>
            <p:nvPr/>
          </p:nvSpPr>
          <p:spPr>
            <a:xfrm>
              <a:off x="6098401" y="3426386"/>
              <a:ext cx="2225" cy="2615"/>
            </a:xfrm>
            <a:custGeom>
              <a:avLst/>
              <a:gdLst>
                <a:gd name="connsiteX0" fmla="*/ 0 w 2225"/>
                <a:gd name="connsiteY0" fmla="*/ 0 h 2615"/>
                <a:gd name="connsiteX1" fmla="*/ 2225 w 2225"/>
                <a:gd name="connsiteY1" fmla="*/ 723 h 2615"/>
                <a:gd name="connsiteX2" fmla="*/ 850 w 2225"/>
                <a:gd name="connsiteY2" fmla="*/ 2615 h 2615"/>
                <a:gd name="connsiteX3" fmla="*/ 0 w 2225"/>
                <a:gd name="connsiteY3" fmla="*/ 1445 h 2615"/>
                <a:gd name="connsiteX4" fmla="*/ 0 w 2225"/>
                <a:gd name="connsiteY4" fmla="*/ 0 h 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615">
                  <a:moveTo>
                    <a:pt x="0" y="0"/>
                  </a:moveTo>
                  <a:lnTo>
                    <a:pt x="2225" y="723"/>
                  </a:lnTo>
                  <a:lnTo>
                    <a:pt x="850" y="2615"/>
                  </a:lnTo>
                  <a:lnTo>
                    <a:pt x="0" y="14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 97"/>
            <p:cNvSpPr/>
            <p:nvPr/>
          </p:nvSpPr>
          <p:spPr>
            <a:xfrm>
              <a:off x="6088976" y="3429000"/>
              <a:ext cx="2225" cy="2616"/>
            </a:xfrm>
            <a:custGeom>
              <a:avLst/>
              <a:gdLst>
                <a:gd name="connsiteX0" fmla="*/ 1375 w 2225"/>
                <a:gd name="connsiteY0" fmla="*/ 0 h 2616"/>
                <a:gd name="connsiteX1" fmla="*/ 2225 w 2225"/>
                <a:gd name="connsiteY1" fmla="*/ 1170 h 2616"/>
                <a:gd name="connsiteX2" fmla="*/ 2225 w 2225"/>
                <a:gd name="connsiteY2" fmla="*/ 2616 h 2616"/>
                <a:gd name="connsiteX3" fmla="*/ 0 w 2225"/>
                <a:gd name="connsiteY3" fmla="*/ 1893 h 2616"/>
                <a:gd name="connsiteX4" fmla="*/ 1375 w 2225"/>
                <a:gd name="connsiteY4" fmla="*/ 0 h 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616">
                  <a:moveTo>
                    <a:pt x="1375" y="0"/>
                  </a:moveTo>
                  <a:lnTo>
                    <a:pt x="2225" y="1170"/>
                  </a:lnTo>
                  <a:lnTo>
                    <a:pt x="2225" y="2616"/>
                  </a:lnTo>
                  <a:lnTo>
                    <a:pt x="0" y="1893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 96"/>
            <p:cNvSpPr/>
            <p:nvPr/>
          </p:nvSpPr>
          <p:spPr>
            <a:xfrm>
              <a:off x="6098401" y="3429000"/>
              <a:ext cx="2225" cy="2616"/>
            </a:xfrm>
            <a:custGeom>
              <a:avLst/>
              <a:gdLst>
                <a:gd name="connsiteX0" fmla="*/ 850 w 2225"/>
                <a:gd name="connsiteY0" fmla="*/ 0 h 2616"/>
                <a:gd name="connsiteX1" fmla="*/ 2225 w 2225"/>
                <a:gd name="connsiteY1" fmla="*/ 1893 h 2616"/>
                <a:gd name="connsiteX2" fmla="*/ 0 w 2225"/>
                <a:gd name="connsiteY2" fmla="*/ 2616 h 2616"/>
                <a:gd name="connsiteX3" fmla="*/ 0 w 2225"/>
                <a:gd name="connsiteY3" fmla="*/ 1170 h 2616"/>
                <a:gd name="connsiteX4" fmla="*/ 850 w 2225"/>
                <a:gd name="connsiteY4" fmla="*/ 0 h 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616">
                  <a:moveTo>
                    <a:pt x="850" y="0"/>
                  </a:moveTo>
                  <a:lnTo>
                    <a:pt x="2225" y="1893"/>
                  </a:lnTo>
                  <a:lnTo>
                    <a:pt x="0" y="2616"/>
                  </a:lnTo>
                  <a:lnTo>
                    <a:pt x="0" y="117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 95"/>
            <p:cNvSpPr/>
            <p:nvPr/>
          </p:nvSpPr>
          <p:spPr>
            <a:xfrm>
              <a:off x="3486377" y="3429001"/>
              <a:ext cx="2602598" cy="850509"/>
            </a:xfrm>
            <a:custGeom>
              <a:avLst/>
              <a:gdLst>
                <a:gd name="connsiteX0" fmla="*/ 2596773 w 2602598"/>
                <a:gd name="connsiteY0" fmla="*/ 0 h 850509"/>
                <a:gd name="connsiteX1" fmla="*/ 2602598 w 2602598"/>
                <a:gd name="connsiteY1" fmla="*/ 1893 h 850509"/>
                <a:gd name="connsiteX2" fmla="*/ 2598998 w 2602598"/>
                <a:gd name="connsiteY2" fmla="*/ 6848 h 850509"/>
                <a:gd name="connsiteX3" fmla="*/ 2476 w 2602598"/>
                <a:gd name="connsiteY3" fmla="*/ 850509 h 850509"/>
                <a:gd name="connsiteX4" fmla="*/ 0 w 2602598"/>
                <a:gd name="connsiteY4" fmla="*/ 843744 h 850509"/>
                <a:gd name="connsiteX5" fmla="*/ 2596773 w 2602598"/>
                <a:gd name="connsiteY5" fmla="*/ 0 h 85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2598" h="850509">
                  <a:moveTo>
                    <a:pt x="2596773" y="0"/>
                  </a:moveTo>
                  <a:lnTo>
                    <a:pt x="2602598" y="1893"/>
                  </a:lnTo>
                  <a:lnTo>
                    <a:pt x="2598998" y="6848"/>
                  </a:lnTo>
                  <a:lnTo>
                    <a:pt x="2476" y="850509"/>
                  </a:lnTo>
                  <a:lnTo>
                    <a:pt x="0" y="843744"/>
                  </a:lnTo>
                  <a:lnTo>
                    <a:pt x="2596773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 94"/>
            <p:cNvSpPr/>
            <p:nvPr/>
          </p:nvSpPr>
          <p:spPr>
            <a:xfrm>
              <a:off x="6100625" y="3429000"/>
              <a:ext cx="2604743" cy="851206"/>
            </a:xfrm>
            <a:custGeom>
              <a:avLst/>
              <a:gdLst>
                <a:gd name="connsiteX0" fmla="*/ 5825 w 2604743"/>
                <a:gd name="connsiteY0" fmla="*/ 0 h 851206"/>
                <a:gd name="connsiteX1" fmla="*/ 2604743 w 2604743"/>
                <a:gd name="connsiteY1" fmla="*/ 844441 h 851206"/>
                <a:gd name="connsiteX2" fmla="*/ 2602267 w 2604743"/>
                <a:gd name="connsiteY2" fmla="*/ 851206 h 851206"/>
                <a:gd name="connsiteX3" fmla="*/ 3600 w 2604743"/>
                <a:gd name="connsiteY3" fmla="*/ 6848 h 851206"/>
                <a:gd name="connsiteX4" fmla="*/ 0 w 2604743"/>
                <a:gd name="connsiteY4" fmla="*/ 1893 h 851206"/>
                <a:gd name="connsiteX5" fmla="*/ 5825 w 2604743"/>
                <a:gd name="connsiteY5" fmla="*/ 0 h 85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743" h="851206">
                  <a:moveTo>
                    <a:pt x="5825" y="0"/>
                  </a:moveTo>
                  <a:lnTo>
                    <a:pt x="2604743" y="844441"/>
                  </a:lnTo>
                  <a:lnTo>
                    <a:pt x="2602267" y="851206"/>
                  </a:lnTo>
                  <a:lnTo>
                    <a:pt x="3600" y="6848"/>
                  </a:lnTo>
                  <a:lnTo>
                    <a:pt x="0" y="1893"/>
                  </a:lnTo>
                  <a:lnTo>
                    <a:pt x="58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 93"/>
            <p:cNvSpPr/>
            <p:nvPr/>
          </p:nvSpPr>
          <p:spPr>
            <a:xfrm>
              <a:off x="6091201" y="3431617"/>
              <a:ext cx="2225" cy="2339"/>
            </a:xfrm>
            <a:custGeom>
              <a:avLst/>
              <a:gdLst>
                <a:gd name="connsiteX0" fmla="*/ 0 w 2225"/>
                <a:gd name="connsiteY0" fmla="*/ 0 h 2339"/>
                <a:gd name="connsiteX1" fmla="*/ 1375 w 2225"/>
                <a:gd name="connsiteY1" fmla="*/ 447 h 2339"/>
                <a:gd name="connsiteX2" fmla="*/ 2225 w 2225"/>
                <a:gd name="connsiteY2" fmla="*/ 1616 h 2339"/>
                <a:gd name="connsiteX3" fmla="*/ 0 w 2225"/>
                <a:gd name="connsiteY3" fmla="*/ 2339 h 2339"/>
                <a:gd name="connsiteX4" fmla="*/ 0 w 2225"/>
                <a:gd name="connsiteY4" fmla="*/ 0 h 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" h="2339">
                  <a:moveTo>
                    <a:pt x="0" y="0"/>
                  </a:moveTo>
                  <a:lnTo>
                    <a:pt x="1375" y="447"/>
                  </a:lnTo>
                  <a:lnTo>
                    <a:pt x="2225" y="1616"/>
                  </a:lnTo>
                  <a:lnTo>
                    <a:pt x="0" y="2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 92"/>
            <p:cNvSpPr/>
            <p:nvPr/>
          </p:nvSpPr>
          <p:spPr>
            <a:xfrm>
              <a:off x="6096176" y="3431617"/>
              <a:ext cx="2224" cy="2339"/>
            </a:xfrm>
            <a:custGeom>
              <a:avLst/>
              <a:gdLst>
                <a:gd name="connsiteX0" fmla="*/ 2224 w 2224"/>
                <a:gd name="connsiteY0" fmla="*/ 0 h 2339"/>
                <a:gd name="connsiteX1" fmla="*/ 2224 w 2224"/>
                <a:gd name="connsiteY1" fmla="*/ 2339 h 2339"/>
                <a:gd name="connsiteX2" fmla="*/ 0 w 2224"/>
                <a:gd name="connsiteY2" fmla="*/ 1616 h 2339"/>
                <a:gd name="connsiteX3" fmla="*/ 849 w 2224"/>
                <a:gd name="connsiteY3" fmla="*/ 447 h 2339"/>
                <a:gd name="connsiteX4" fmla="*/ 2224 w 2224"/>
                <a:gd name="connsiteY4" fmla="*/ 0 h 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4" h="2339">
                  <a:moveTo>
                    <a:pt x="2224" y="0"/>
                  </a:moveTo>
                  <a:lnTo>
                    <a:pt x="2224" y="2339"/>
                  </a:lnTo>
                  <a:lnTo>
                    <a:pt x="0" y="1616"/>
                  </a:lnTo>
                  <a:lnTo>
                    <a:pt x="849" y="447"/>
                  </a:lnTo>
                  <a:lnTo>
                    <a:pt x="2224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 91"/>
            <p:cNvSpPr/>
            <p:nvPr/>
          </p:nvSpPr>
          <p:spPr>
            <a:xfrm>
              <a:off x="6093426" y="3432787"/>
              <a:ext cx="2751" cy="2339"/>
            </a:xfrm>
            <a:custGeom>
              <a:avLst/>
              <a:gdLst>
                <a:gd name="connsiteX0" fmla="*/ 1375 w 2751"/>
                <a:gd name="connsiteY0" fmla="*/ 0 h 2339"/>
                <a:gd name="connsiteX1" fmla="*/ 2751 w 2751"/>
                <a:gd name="connsiteY1" fmla="*/ 446 h 2339"/>
                <a:gd name="connsiteX2" fmla="*/ 1375 w 2751"/>
                <a:gd name="connsiteY2" fmla="*/ 2339 h 2339"/>
                <a:gd name="connsiteX3" fmla="*/ 0 w 2751"/>
                <a:gd name="connsiteY3" fmla="*/ 446 h 2339"/>
                <a:gd name="connsiteX4" fmla="*/ 1375 w 2751"/>
                <a:gd name="connsiteY4" fmla="*/ 0 h 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" h="2339">
                  <a:moveTo>
                    <a:pt x="1375" y="0"/>
                  </a:moveTo>
                  <a:lnTo>
                    <a:pt x="2751" y="446"/>
                  </a:lnTo>
                  <a:lnTo>
                    <a:pt x="1375" y="2339"/>
                  </a:lnTo>
                  <a:lnTo>
                    <a:pt x="0" y="446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 90"/>
            <p:cNvSpPr/>
            <p:nvPr/>
          </p:nvSpPr>
          <p:spPr>
            <a:xfrm>
              <a:off x="4481533" y="3433955"/>
              <a:ext cx="1609667" cy="2213704"/>
            </a:xfrm>
            <a:custGeom>
              <a:avLst/>
              <a:gdLst>
                <a:gd name="connsiteX0" fmla="*/ 1609667 w 1609667"/>
                <a:gd name="connsiteY0" fmla="*/ 0 h 2213704"/>
                <a:gd name="connsiteX1" fmla="*/ 1609667 w 1609667"/>
                <a:gd name="connsiteY1" fmla="*/ 6125 h 2213704"/>
                <a:gd name="connsiteX2" fmla="*/ 5768 w 1609667"/>
                <a:gd name="connsiteY2" fmla="*/ 2213704 h 2213704"/>
                <a:gd name="connsiteX3" fmla="*/ 0 w 1609667"/>
                <a:gd name="connsiteY3" fmla="*/ 2209391 h 2213704"/>
                <a:gd name="connsiteX4" fmla="*/ 1603842 w 1609667"/>
                <a:gd name="connsiteY4" fmla="*/ 1893 h 2213704"/>
                <a:gd name="connsiteX5" fmla="*/ 1609667 w 1609667"/>
                <a:gd name="connsiteY5" fmla="*/ 0 h 221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9667" h="2213704">
                  <a:moveTo>
                    <a:pt x="1609667" y="0"/>
                  </a:moveTo>
                  <a:lnTo>
                    <a:pt x="1609667" y="6125"/>
                  </a:lnTo>
                  <a:lnTo>
                    <a:pt x="5768" y="2213704"/>
                  </a:lnTo>
                  <a:lnTo>
                    <a:pt x="0" y="2209391"/>
                  </a:lnTo>
                  <a:lnTo>
                    <a:pt x="1603842" y="1893"/>
                  </a:lnTo>
                  <a:lnTo>
                    <a:pt x="16096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 89"/>
            <p:cNvSpPr/>
            <p:nvPr/>
          </p:nvSpPr>
          <p:spPr>
            <a:xfrm>
              <a:off x="6098400" y="3433956"/>
              <a:ext cx="1610511" cy="2214867"/>
            </a:xfrm>
            <a:custGeom>
              <a:avLst/>
              <a:gdLst>
                <a:gd name="connsiteX0" fmla="*/ 0 w 1610511"/>
                <a:gd name="connsiteY0" fmla="*/ 0 h 2214867"/>
                <a:gd name="connsiteX1" fmla="*/ 5825 w 1610511"/>
                <a:gd name="connsiteY1" fmla="*/ 1893 h 2214867"/>
                <a:gd name="connsiteX2" fmla="*/ 1610511 w 1610511"/>
                <a:gd name="connsiteY2" fmla="*/ 2210554 h 2214867"/>
                <a:gd name="connsiteX3" fmla="*/ 1604744 w 1610511"/>
                <a:gd name="connsiteY3" fmla="*/ 2214867 h 2214867"/>
                <a:gd name="connsiteX4" fmla="*/ 0 w 1610511"/>
                <a:gd name="connsiteY4" fmla="*/ 6125 h 2214867"/>
                <a:gd name="connsiteX5" fmla="*/ 0 w 1610511"/>
                <a:gd name="connsiteY5" fmla="*/ 0 h 2214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511" h="2214867">
                  <a:moveTo>
                    <a:pt x="0" y="0"/>
                  </a:moveTo>
                  <a:lnTo>
                    <a:pt x="5825" y="1893"/>
                  </a:lnTo>
                  <a:lnTo>
                    <a:pt x="1610511" y="2210554"/>
                  </a:lnTo>
                  <a:lnTo>
                    <a:pt x="1604744" y="2214867"/>
                  </a:lnTo>
                  <a:lnTo>
                    <a:pt x="0" y="6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 88"/>
            <p:cNvSpPr/>
            <p:nvPr/>
          </p:nvSpPr>
          <p:spPr>
            <a:xfrm>
              <a:off x="6091200" y="3435126"/>
              <a:ext cx="7200" cy="2737075"/>
            </a:xfrm>
            <a:custGeom>
              <a:avLst/>
              <a:gdLst>
                <a:gd name="connsiteX0" fmla="*/ 3600 w 7200"/>
                <a:gd name="connsiteY0" fmla="*/ 0 h 2737075"/>
                <a:gd name="connsiteX1" fmla="*/ 7200 w 7200"/>
                <a:gd name="connsiteY1" fmla="*/ 4955 h 2737075"/>
                <a:gd name="connsiteX2" fmla="*/ 7200 w 7200"/>
                <a:gd name="connsiteY2" fmla="*/ 2736954 h 2737075"/>
                <a:gd name="connsiteX3" fmla="*/ 4800 w 7200"/>
                <a:gd name="connsiteY3" fmla="*/ 2737075 h 2737075"/>
                <a:gd name="connsiteX4" fmla="*/ 0 w 7200"/>
                <a:gd name="connsiteY4" fmla="*/ 2736833 h 2737075"/>
                <a:gd name="connsiteX5" fmla="*/ 0 w 7200"/>
                <a:gd name="connsiteY5" fmla="*/ 4955 h 2737075"/>
                <a:gd name="connsiteX6" fmla="*/ 3600 w 7200"/>
                <a:gd name="connsiteY6" fmla="*/ 0 h 273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" h="2737075">
                  <a:moveTo>
                    <a:pt x="3600" y="0"/>
                  </a:moveTo>
                  <a:lnTo>
                    <a:pt x="7200" y="4955"/>
                  </a:lnTo>
                  <a:lnTo>
                    <a:pt x="7200" y="2736954"/>
                  </a:lnTo>
                  <a:lnTo>
                    <a:pt x="4800" y="2737075"/>
                  </a:lnTo>
                  <a:lnTo>
                    <a:pt x="0" y="2736833"/>
                  </a:lnTo>
                  <a:lnTo>
                    <a:pt x="0" y="4955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 84"/>
            <p:cNvSpPr/>
            <p:nvPr/>
          </p:nvSpPr>
          <p:spPr>
            <a:xfrm>
              <a:off x="6098400" y="685922"/>
              <a:ext cx="1604745" cy="2731999"/>
            </a:xfrm>
            <a:custGeom>
              <a:avLst/>
              <a:gdLst>
                <a:gd name="connsiteX0" fmla="*/ 0 w 1604745"/>
                <a:gd name="connsiteY0" fmla="*/ 0 h 2731999"/>
                <a:gd name="connsiteX1" fmla="*/ 278076 w 1604745"/>
                <a:gd name="connsiteY1" fmla="*/ 14042 h 2731999"/>
                <a:gd name="connsiteX2" fmla="*/ 1531349 w 1604745"/>
                <a:gd name="connsiteY2" fmla="*/ 468374 h 2731999"/>
                <a:gd name="connsiteX3" fmla="*/ 1604745 w 1604745"/>
                <a:gd name="connsiteY3" fmla="*/ 523258 h 2731999"/>
                <a:gd name="connsiteX4" fmla="*/ 0 w 1604745"/>
                <a:gd name="connsiteY4" fmla="*/ 2731999 h 2731999"/>
                <a:gd name="connsiteX5" fmla="*/ 0 w 1604745"/>
                <a:gd name="connsiteY5" fmla="*/ 0 h 273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4745" h="2731999">
                  <a:moveTo>
                    <a:pt x="0" y="0"/>
                  </a:moveTo>
                  <a:lnTo>
                    <a:pt x="278076" y="14042"/>
                  </a:lnTo>
                  <a:cubicBezTo>
                    <a:pt x="739168" y="60868"/>
                    <a:pt x="1166502" y="221888"/>
                    <a:pt x="1531349" y="468374"/>
                  </a:cubicBezTo>
                  <a:lnTo>
                    <a:pt x="1604745" y="523258"/>
                  </a:lnTo>
                  <a:lnTo>
                    <a:pt x="0" y="2731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 83"/>
            <p:cNvSpPr/>
            <p:nvPr/>
          </p:nvSpPr>
          <p:spPr>
            <a:xfrm>
              <a:off x="4487300" y="686042"/>
              <a:ext cx="1603900" cy="2731878"/>
            </a:xfrm>
            <a:custGeom>
              <a:avLst/>
              <a:gdLst>
                <a:gd name="connsiteX0" fmla="*/ 1603900 w 1603900"/>
                <a:gd name="connsiteY0" fmla="*/ 0 h 2731878"/>
                <a:gd name="connsiteX1" fmla="*/ 1603900 w 1603900"/>
                <a:gd name="connsiteY1" fmla="*/ 2731878 h 2731878"/>
                <a:gd name="connsiteX2" fmla="*/ 0 w 1603900"/>
                <a:gd name="connsiteY2" fmla="*/ 524300 h 2731878"/>
                <a:gd name="connsiteX3" fmla="*/ 74951 w 1603900"/>
                <a:gd name="connsiteY3" fmla="*/ 468253 h 2731878"/>
                <a:gd name="connsiteX4" fmla="*/ 1328224 w 1603900"/>
                <a:gd name="connsiteY4" fmla="*/ 13921 h 2731878"/>
                <a:gd name="connsiteX5" fmla="*/ 1603900 w 1603900"/>
                <a:gd name="connsiteY5" fmla="*/ 0 h 273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900" h="2731878">
                  <a:moveTo>
                    <a:pt x="1603900" y="0"/>
                  </a:moveTo>
                  <a:lnTo>
                    <a:pt x="1603900" y="2731878"/>
                  </a:lnTo>
                  <a:lnTo>
                    <a:pt x="0" y="524300"/>
                  </a:lnTo>
                  <a:lnTo>
                    <a:pt x="74951" y="468253"/>
                  </a:lnTo>
                  <a:cubicBezTo>
                    <a:pt x="439798" y="221767"/>
                    <a:pt x="867132" y="60747"/>
                    <a:pt x="1328224" y="13921"/>
                  </a:cubicBezTo>
                  <a:lnTo>
                    <a:pt x="1603900" y="0"/>
                  </a:lnTo>
                  <a:close/>
                </a:path>
              </a:pathLst>
            </a:custGeom>
            <a:solidFill>
              <a:srgbClr val="7030A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 82"/>
            <p:cNvSpPr/>
            <p:nvPr/>
          </p:nvSpPr>
          <p:spPr>
            <a:xfrm>
              <a:off x="6104225" y="1213491"/>
              <a:ext cx="2598667" cy="2208662"/>
            </a:xfrm>
            <a:custGeom>
              <a:avLst/>
              <a:gdLst>
                <a:gd name="connsiteX0" fmla="*/ 1604686 w 2598667"/>
                <a:gd name="connsiteY0" fmla="*/ 0 h 2208662"/>
                <a:gd name="connsiteX1" fmla="*/ 1736705 w 2598667"/>
                <a:gd name="connsiteY1" fmla="*/ 98722 h 2208662"/>
                <a:gd name="connsiteX2" fmla="*/ 2519401 w 2598667"/>
                <a:gd name="connsiteY2" fmla="*/ 1147732 h 2208662"/>
                <a:gd name="connsiteX3" fmla="*/ 2598667 w 2598667"/>
                <a:gd name="connsiteY3" fmla="*/ 1364303 h 2208662"/>
                <a:gd name="connsiteX4" fmla="*/ 0 w 2598667"/>
                <a:gd name="connsiteY4" fmla="*/ 2208662 h 2208662"/>
                <a:gd name="connsiteX5" fmla="*/ 1604686 w 2598667"/>
                <a:gd name="connsiteY5" fmla="*/ 0 h 2208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8667" h="2208662">
                  <a:moveTo>
                    <a:pt x="1604686" y="0"/>
                  </a:moveTo>
                  <a:lnTo>
                    <a:pt x="1736705" y="98722"/>
                  </a:lnTo>
                  <a:cubicBezTo>
                    <a:pt x="2075410" y="378246"/>
                    <a:pt x="2345884" y="737492"/>
                    <a:pt x="2519401" y="1147732"/>
                  </a:cubicBezTo>
                  <a:lnTo>
                    <a:pt x="2598667" y="1364303"/>
                  </a:lnTo>
                  <a:lnTo>
                    <a:pt x="0" y="2208662"/>
                  </a:lnTo>
                  <a:lnTo>
                    <a:pt x="1604686" y="0"/>
                  </a:lnTo>
                  <a:close/>
                </a:path>
              </a:pathLst>
            </a:custGeom>
            <a:solidFill>
              <a:srgbClr val="FF0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 81"/>
            <p:cNvSpPr/>
            <p:nvPr/>
          </p:nvSpPr>
          <p:spPr>
            <a:xfrm>
              <a:off x="3488853" y="1214655"/>
              <a:ext cx="2596522" cy="2207499"/>
            </a:xfrm>
            <a:custGeom>
              <a:avLst/>
              <a:gdLst>
                <a:gd name="connsiteX0" fmla="*/ 992680 w 2596522"/>
                <a:gd name="connsiteY0" fmla="*/ 0 h 2207499"/>
                <a:gd name="connsiteX1" fmla="*/ 2596522 w 2596522"/>
                <a:gd name="connsiteY1" fmla="*/ 2207499 h 2207499"/>
                <a:gd name="connsiteX2" fmla="*/ 0 w 2596522"/>
                <a:gd name="connsiteY2" fmla="*/ 1363837 h 2207499"/>
                <a:gd name="connsiteX3" fmla="*/ 79521 w 2596522"/>
                <a:gd name="connsiteY3" fmla="*/ 1146569 h 2207499"/>
                <a:gd name="connsiteX4" fmla="*/ 862217 w 2596522"/>
                <a:gd name="connsiteY4" fmla="*/ 97559 h 2207499"/>
                <a:gd name="connsiteX5" fmla="*/ 992680 w 2596522"/>
                <a:gd name="connsiteY5" fmla="*/ 0 h 220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522" h="2207499">
                  <a:moveTo>
                    <a:pt x="992680" y="0"/>
                  </a:moveTo>
                  <a:lnTo>
                    <a:pt x="2596522" y="2207499"/>
                  </a:lnTo>
                  <a:lnTo>
                    <a:pt x="0" y="1363837"/>
                  </a:lnTo>
                  <a:lnTo>
                    <a:pt x="79521" y="1146569"/>
                  </a:lnTo>
                  <a:cubicBezTo>
                    <a:pt x="253038" y="736329"/>
                    <a:pt x="523512" y="377083"/>
                    <a:pt x="862217" y="97559"/>
                  </a:cubicBezTo>
                  <a:lnTo>
                    <a:pt x="992680" y="0"/>
                  </a:lnTo>
                  <a:close/>
                </a:path>
              </a:pathLst>
            </a:custGeom>
            <a:solidFill>
              <a:srgbClr val="00206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 78"/>
            <p:cNvSpPr/>
            <p:nvPr/>
          </p:nvSpPr>
          <p:spPr>
            <a:xfrm>
              <a:off x="6106450" y="2584561"/>
              <a:ext cx="2732750" cy="1688880"/>
            </a:xfrm>
            <a:custGeom>
              <a:avLst/>
              <a:gdLst>
                <a:gd name="connsiteX0" fmla="*/ 2598918 w 2732750"/>
                <a:gd name="connsiteY0" fmla="*/ 0 h 1688880"/>
                <a:gd name="connsiteX1" fmla="*/ 2609421 w 2732750"/>
                <a:gd name="connsiteY1" fmla="*/ 28695 h 1688880"/>
                <a:gd name="connsiteX2" fmla="*/ 2732750 w 2732750"/>
                <a:gd name="connsiteY2" fmla="*/ 844439 h 1688880"/>
                <a:gd name="connsiteX3" fmla="*/ 2609421 w 2732750"/>
                <a:gd name="connsiteY3" fmla="*/ 1660183 h 1688880"/>
                <a:gd name="connsiteX4" fmla="*/ 2598918 w 2732750"/>
                <a:gd name="connsiteY4" fmla="*/ 1688880 h 1688880"/>
                <a:gd name="connsiteX5" fmla="*/ 0 w 2732750"/>
                <a:gd name="connsiteY5" fmla="*/ 844439 h 1688880"/>
                <a:gd name="connsiteX6" fmla="*/ 2598918 w 2732750"/>
                <a:gd name="connsiteY6" fmla="*/ 0 h 1688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2750" h="1688880">
                  <a:moveTo>
                    <a:pt x="2598918" y="0"/>
                  </a:moveTo>
                  <a:lnTo>
                    <a:pt x="2609421" y="28695"/>
                  </a:lnTo>
                  <a:cubicBezTo>
                    <a:pt x="2689572" y="286388"/>
                    <a:pt x="2732750" y="560371"/>
                    <a:pt x="2732750" y="844439"/>
                  </a:cubicBezTo>
                  <a:cubicBezTo>
                    <a:pt x="2732750" y="1128507"/>
                    <a:pt x="2689572" y="1402490"/>
                    <a:pt x="2609421" y="1660183"/>
                  </a:cubicBezTo>
                  <a:lnTo>
                    <a:pt x="2598918" y="1688880"/>
                  </a:lnTo>
                  <a:lnTo>
                    <a:pt x="0" y="844439"/>
                  </a:lnTo>
                  <a:lnTo>
                    <a:pt x="2598918" y="0"/>
                  </a:lnTo>
                  <a:close/>
                </a:path>
              </a:pathLst>
            </a:custGeom>
            <a:solidFill>
              <a:srgbClr val="FFC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 77"/>
            <p:cNvSpPr/>
            <p:nvPr/>
          </p:nvSpPr>
          <p:spPr>
            <a:xfrm>
              <a:off x="3352800" y="2585258"/>
              <a:ext cx="2730350" cy="1687486"/>
            </a:xfrm>
            <a:custGeom>
              <a:avLst/>
              <a:gdLst>
                <a:gd name="connsiteX0" fmla="*/ 133576 w 2730350"/>
                <a:gd name="connsiteY0" fmla="*/ 0 h 1687486"/>
                <a:gd name="connsiteX1" fmla="*/ 2730350 w 2730350"/>
                <a:gd name="connsiteY1" fmla="*/ 843742 h 1687486"/>
                <a:gd name="connsiteX2" fmla="*/ 133577 w 2730350"/>
                <a:gd name="connsiteY2" fmla="*/ 1687486 h 1687486"/>
                <a:gd name="connsiteX3" fmla="*/ 123329 w 2730350"/>
                <a:gd name="connsiteY3" fmla="*/ 1659486 h 1687486"/>
                <a:gd name="connsiteX4" fmla="*/ 0 w 2730350"/>
                <a:gd name="connsiteY4" fmla="*/ 843742 h 1687486"/>
                <a:gd name="connsiteX5" fmla="*/ 123329 w 2730350"/>
                <a:gd name="connsiteY5" fmla="*/ 27998 h 1687486"/>
                <a:gd name="connsiteX6" fmla="*/ 133576 w 2730350"/>
                <a:gd name="connsiteY6" fmla="*/ 0 h 1687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0350" h="1687486">
                  <a:moveTo>
                    <a:pt x="133576" y="0"/>
                  </a:moveTo>
                  <a:lnTo>
                    <a:pt x="2730350" y="843742"/>
                  </a:lnTo>
                  <a:lnTo>
                    <a:pt x="133577" y="1687486"/>
                  </a:lnTo>
                  <a:lnTo>
                    <a:pt x="123329" y="1659486"/>
                  </a:lnTo>
                  <a:cubicBezTo>
                    <a:pt x="43178" y="1401793"/>
                    <a:pt x="0" y="1127810"/>
                    <a:pt x="0" y="843742"/>
                  </a:cubicBezTo>
                  <a:cubicBezTo>
                    <a:pt x="0" y="559674"/>
                    <a:pt x="43178" y="285691"/>
                    <a:pt x="123329" y="27998"/>
                  </a:cubicBezTo>
                  <a:lnTo>
                    <a:pt x="133576" y="0"/>
                  </a:lnTo>
                  <a:close/>
                </a:path>
              </a:pathLst>
            </a:custGeom>
            <a:solidFill>
              <a:srgbClr val="0070C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 76"/>
            <p:cNvSpPr/>
            <p:nvPr/>
          </p:nvSpPr>
          <p:spPr>
            <a:xfrm>
              <a:off x="6091200" y="3417920"/>
              <a:ext cx="3600" cy="6848"/>
            </a:xfrm>
            <a:custGeom>
              <a:avLst/>
              <a:gdLst>
                <a:gd name="connsiteX0" fmla="*/ 0 w 3600"/>
                <a:gd name="connsiteY0" fmla="*/ 0 h 6848"/>
                <a:gd name="connsiteX1" fmla="*/ 3600 w 3600"/>
                <a:gd name="connsiteY1" fmla="*/ 4955 h 6848"/>
                <a:gd name="connsiteX2" fmla="*/ 2225 w 3600"/>
                <a:gd name="connsiteY2" fmla="*/ 6848 h 6848"/>
                <a:gd name="connsiteX3" fmla="*/ 0 w 3600"/>
                <a:gd name="connsiteY3" fmla="*/ 6125 h 6848"/>
                <a:gd name="connsiteX4" fmla="*/ 0 w 3600"/>
                <a:gd name="connsiteY4" fmla="*/ 0 h 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" h="6848">
                  <a:moveTo>
                    <a:pt x="0" y="0"/>
                  </a:moveTo>
                  <a:lnTo>
                    <a:pt x="3600" y="4955"/>
                  </a:lnTo>
                  <a:lnTo>
                    <a:pt x="2225" y="6848"/>
                  </a:lnTo>
                  <a:lnTo>
                    <a:pt x="0" y="6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 75"/>
            <p:cNvSpPr/>
            <p:nvPr/>
          </p:nvSpPr>
          <p:spPr>
            <a:xfrm>
              <a:off x="6094800" y="3417920"/>
              <a:ext cx="3600" cy="6848"/>
            </a:xfrm>
            <a:custGeom>
              <a:avLst/>
              <a:gdLst>
                <a:gd name="connsiteX0" fmla="*/ 3600 w 3600"/>
                <a:gd name="connsiteY0" fmla="*/ 0 h 6848"/>
                <a:gd name="connsiteX1" fmla="*/ 3600 w 3600"/>
                <a:gd name="connsiteY1" fmla="*/ 6125 h 6848"/>
                <a:gd name="connsiteX2" fmla="*/ 1376 w 3600"/>
                <a:gd name="connsiteY2" fmla="*/ 6848 h 6848"/>
                <a:gd name="connsiteX3" fmla="*/ 0 w 3600"/>
                <a:gd name="connsiteY3" fmla="*/ 4955 h 6848"/>
                <a:gd name="connsiteX4" fmla="*/ 3600 w 3600"/>
                <a:gd name="connsiteY4" fmla="*/ 0 h 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" h="6848">
                  <a:moveTo>
                    <a:pt x="3600" y="0"/>
                  </a:moveTo>
                  <a:lnTo>
                    <a:pt x="3600" y="6125"/>
                  </a:lnTo>
                  <a:lnTo>
                    <a:pt x="1376" y="6848"/>
                  </a:lnTo>
                  <a:lnTo>
                    <a:pt x="0" y="4955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 74"/>
            <p:cNvSpPr/>
            <p:nvPr/>
          </p:nvSpPr>
          <p:spPr>
            <a:xfrm>
              <a:off x="6085376" y="3422154"/>
              <a:ext cx="5825" cy="4955"/>
            </a:xfrm>
            <a:custGeom>
              <a:avLst/>
              <a:gdLst>
                <a:gd name="connsiteX0" fmla="*/ 0 w 5825"/>
                <a:gd name="connsiteY0" fmla="*/ 0 h 4955"/>
                <a:gd name="connsiteX1" fmla="*/ 5825 w 5825"/>
                <a:gd name="connsiteY1" fmla="*/ 1892 h 4955"/>
                <a:gd name="connsiteX2" fmla="*/ 5825 w 5825"/>
                <a:gd name="connsiteY2" fmla="*/ 4232 h 4955"/>
                <a:gd name="connsiteX3" fmla="*/ 3600 w 5825"/>
                <a:gd name="connsiteY3" fmla="*/ 4955 h 4955"/>
                <a:gd name="connsiteX4" fmla="*/ 0 w 5825"/>
                <a:gd name="connsiteY4" fmla="*/ 0 h 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" h="4955">
                  <a:moveTo>
                    <a:pt x="0" y="0"/>
                  </a:moveTo>
                  <a:lnTo>
                    <a:pt x="5825" y="1892"/>
                  </a:lnTo>
                  <a:lnTo>
                    <a:pt x="5825" y="4232"/>
                  </a:lnTo>
                  <a:lnTo>
                    <a:pt x="3600" y="49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 73"/>
            <p:cNvSpPr/>
            <p:nvPr/>
          </p:nvSpPr>
          <p:spPr>
            <a:xfrm>
              <a:off x="6098401" y="3422154"/>
              <a:ext cx="5825" cy="4955"/>
            </a:xfrm>
            <a:custGeom>
              <a:avLst/>
              <a:gdLst>
                <a:gd name="connsiteX0" fmla="*/ 5825 w 5825"/>
                <a:gd name="connsiteY0" fmla="*/ 0 h 4955"/>
                <a:gd name="connsiteX1" fmla="*/ 2225 w 5825"/>
                <a:gd name="connsiteY1" fmla="*/ 4955 h 4955"/>
                <a:gd name="connsiteX2" fmla="*/ 0 w 5825"/>
                <a:gd name="connsiteY2" fmla="*/ 4232 h 4955"/>
                <a:gd name="connsiteX3" fmla="*/ 0 w 5825"/>
                <a:gd name="connsiteY3" fmla="*/ 1892 h 4955"/>
                <a:gd name="connsiteX4" fmla="*/ 5825 w 5825"/>
                <a:gd name="connsiteY4" fmla="*/ 0 h 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" h="4955">
                  <a:moveTo>
                    <a:pt x="5825" y="0"/>
                  </a:moveTo>
                  <a:lnTo>
                    <a:pt x="2225" y="4955"/>
                  </a:lnTo>
                  <a:lnTo>
                    <a:pt x="0" y="4232"/>
                  </a:lnTo>
                  <a:lnTo>
                    <a:pt x="0" y="1892"/>
                  </a:lnTo>
                  <a:lnTo>
                    <a:pt x="58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 72"/>
            <p:cNvSpPr/>
            <p:nvPr/>
          </p:nvSpPr>
          <p:spPr>
            <a:xfrm>
              <a:off x="6092576" y="3424768"/>
              <a:ext cx="2225" cy="1170"/>
            </a:xfrm>
            <a:custGeom>
              <a:avLst/>
              <a:gdLst>
                <a:gd name="connsiteX0" fmla="*/ 850 w 2225"/>
                <a:gd name="connsiteY0" fmla="*/ 0 h 1170"/>
                <a:gd name="connsiteX1" fmla="*/ 2225 w 2225"/>
                <a:gd name="connsiteY1" fmla="*/ 447 h 1170"/>
                <a:gd name="connsiteX2" fmla="*/ 0 w 2225"/>
                <a:gd name="connsiteY2" fmla="*/ 1170 h 1170"/>
                <a:gd name="connsiteX3" fmla="*/ 850 w 2225"/>
                <a:gd name="connsiteY3" fmla="*/ 0 h 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5" h="1170">
                  <a:moveTo>
                    <a:pt x="850" y="0"/>
                  </a:moveTo>
                  <a:lnTo>
                    <a:pt x="2225" y="447"/>
                  </a:lnTo>
                  <a:lnTo>
                    <a:pt x="0" y="117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 71"/>
            <p:cNvSpPr/>
            <p:nvPr/>
          </p:nvSpPr>
          <p:spPr>
            <a:xfrm>
              <a:off x="6094801" y="3424768"/>
              <a:ext cx="2225" cy="1170"/>
            </a:xfrm>
            <a:custGeom>
              <a:avLst/>
              <a:gdLst>
                <a:gd name="connsiteX0" fmla="*/ 1376 w 2225"/>
                <a:gd name="connsiteY0" fmla="*/ 0 h 1170"/>
                <a:gd name="connsiteX1" fmla="*/ 2225 w 2225"/>
                <a:gd name="connsiteY1" fmla="*/ 1170 h 1170"/>
                <a:gd name="connsiteX2" fmla="*/ 0 w 2225"/>
                <a:gd name="connsiteY2" fmla="*/ 447 h 1170"/>
                <a:gd name="connsiteX3" fmla="*/ 1376 w 2225"/>
                <a:gd name="connsiteY3" fmla="*/ 0 h 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5" h="1170">
                  <a:moveTo>
                    <a:pt x="1376" y="0"/>
                  </a:moveTo>
                  <a:lnTo>
                    <a:pt x="2225" y="1170"/>
                  </a:lnTo>
                  <a:lnTo>
                    <a:pt x="0" y="447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 70"/>
            <p:cNvSpPr/>
            <p:nvPr/>
          </p:nvSpPr>
          <p:spPr>
            <a:xfrm>
              <a:off x="6091201" y="3425938"/>
              <a:ext cx="1375" cy="1892"/>
            </a:xfrm>
            <a:custGeom>
              <a:avLst/>
              <a:gdLst>
                <a:gd name="connsiteX0" fmla="*/ 1375 w 1375"/>
                <a:gd name="connsiteY0" fmla="*/ 0 h 1892"/>
                <a:gd name="connsiteX1" fmla="*/ 0 w 1375"/>
                <a:gd name="connsiteY1" fmla="*/ 1892 h 1892"/>
                <a:gd name="connsiteX2" fmla="*/ 0 w 1375"/>
                <a:gd name="connsiteY2" fmla="*/ 447 h 1892"/>
                <a:gd name="connsiteX3" fmla="*/ 1375 w 1375"/>
                <a:gd name="connsiteY3" fmla="*/ 0 h 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5" h="1892">
                  <a:moveTo>
                    <a:pt x="1375" y="0"/>
                  </a:moveTo>
                  <a:lnTo>
                    <a:pt x="0" y="1892"/>
                  </a:lnTo>
                  <a:lnTo>
                    <a:pt x="0" y="447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 69"/>
            <p:cNvSpPr/>
            <p:nvPr/>
          </p:nvSpPr>
          <p:spPr>
            <a:xfrm>
              <a:off x="6097026" y="3425938"/>
              <a:ext cx="1375" cy="1892"/>
            </a:xfrm>
            <a:custGeom>
              <a:avLst/>
              <a:gdLst>
                <a:gd name="connsiteX0" fmla="*/ 0 w 1375"/>
                <a:gd name="connsiteY0" fmla="*/ 0 h 1892"/>
                <a:gd name="connsiteX1" fmla="*/ 1375 w 1375"/>
                <a:gd name="connsiteY1" fmla="*/ 447 h 1892"/>
                <a:gd name="connsiteX2" fmla="*/ 1375 w 1375"/>
                <a:gd name="connsiteY2" fmla="*/ 1892 h 1892"/>
                <a:gd name="connsiteX3" fmla="*/ 0 w 1375"/>
                <a:gd name="connsiteY3" fmla="*/ 0 h 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5" h="1892">
                  <a:moveTo>
                    <a:pt x="0" y="0"/>
                  </a:moveTo>
                  <a:lnTo>
                    <a:pt x="1375" y="447"/>
                  </a:lnTo>
                  <a:lnTo>
                    <a:pt x="1375" y="18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 68"/>
            <p:cNvSpPr/>
            <p:nvPr/>
          </p:nvSpPr>
          <p:spPr>
            <a:xfrm>
              <a:off x="6083150" y="3427109"/>
              <a:ext cx="7200" cy="3785"/>
            </a:xfrm>
            <a:custGeom>
              <a:avLst/>
              <a:gdLst>
                <a:gd name="connsiteX0" fmla="*/ 5825 w 7200"/>
                <a:gd name="connsiteY0" fmla="*/ 0 h 3785"/>
                <a:gd name="connsiteX1" fmla="*/ 7200 w 7200"/>
                <a:gd name="connsiteY1" fmla="*/ 1892 h 3785"/>
                <a:gd name="connsiteX2" fmla="*/ 5825 w 7200"/>
                <a:gd name="connsiteY2" fmla="*/ 3785 h 3785"/>
                <a:gd name="connsiteX3" fmla="*/ 0 w 7200"/>
                <a:gd name="connsiteY3" fmla="*/ 1892 h 3785"/>
                <a:gd name="connsiteX4" fmla="*/ 5825 w 7200"/>
                <a:gd name="connsiteY4" fmla="*/ 0 h 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" h="3785">
                  <a:moveTo>
                    <a:pt x="5825" y="0"/>
                  </a:moveTo>
                  <a:lnTo>
                    <a:pt x="7200" y="1892"/>
                  </a:lnTo>
                  <a:lnTo>
                    <a:pt x="5825" y="3785"/>
                  </a:lnTo>
                  <a:lnTo>
                    <a:pt x="0" y="1892"/>
                  </a:lnTo>
                  <a:lnTo>
                    <a:pt x="58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 67"/>
            <p:cNvSpPr/>
            <p:nvPr/>
          </p:nvSpPr>
          <p:spPr>
            <a:xfrm>
              <a:off x="6099250" y="3427109"/>
              <a:ext cx="7200" cy="3785"/>
            </a:xfrm>
            <a:custGeom>
              <a:avLst/>
              <a:gdLst>
                <a:gd name="connsiteX0" fmla="*/ 1375 w 7200"/>
                <a:gd name="connsiteY0" fmla="*/ 0 h 3785"/>
                <a:gd name="connsiteX1" fmla="*/ 7200 w 7200"/>
                <a:gd name="connsiteY1" fmla="*/ 1892 h 3785"/>
                <a:gd name="connsiteX2" fmla="*/ 1375 w 7200"/>
                <a:gd name="connsiteY2" fmla="*/ 3785 h 3785"/>
                <a:gd name="connsiteX3" fmla="*/ 0 w 7200"/>
                <a:gd name="connsiteY3" fmla="*/ 1892 h 3785"/>
                <a:gd name="connsiteX4" fmla="*/ 1375 w 7200"/>
                <a:gd name="connsiteY4" fmla="*/ 0 h 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" h="3785">
                  <a:moveTo>
                    <a:pt x="1375" y="0"/>
                  </a:moveTo>
                  <a:lnTo>
                    <a:pt x="7200" y="1892"/>
                  </a:lnTo>
                  <a:lnTo>
                    <a:pt x="1375" y="3785"/>
                  </a:lnTo>
                  <a:lnTo>
                    <a:pt x="0" y="1892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 66"/>
            <p:cNvSpPr/>
            <p:nvPr/>
          </p:nvSpPr>
          <p:spPr>
            <a:xfrm>
              <a:off x="6090350" y="3427830"/>
              <a:ext cx="850" cy="2340"/>
            </a:xfrm>
            <a:custGeom>
              <a:avLst/>
              <a:gdLst>
                <a:gd name="connsiteX0" fmla="*/ 850 w 850"/>
                <a:gd name="connsiteY0" fmla="*/ 0 h 2340"/>
                <a:gd name="connsiteX1" fmla="*/ 850 w 850"/>
                <a:gd name="connsiteY1" fmla="*/ 2340 h 2340"/>
                <a:gd name="connsiteX2" fmla="*/ 0 w 850"/>
                <a:gd name="connsiteY2" fmla="*/ 1170 h 2340"/>
                <a:gd name="connsiteX3" fmla="*/ 850 w 850"/>
                <a:gd name="connsiteY3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" h="2340">
                  <a:moveTo>
                    <a:pt x="850" y="0"/>
                  </a:moveTo>
                  <a:lnTo>
                    <a:pt x="850" y="2340"/>
                  </a:lnTo>
                  <a:lnTo>
                    <a:pt x="0" y="117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 65"/>
            <p:cNvSpPr/>
            <p:nvPr/>
          </p:nvSpPr>
          <p:spPr>
            <a:xfrm>
              <a:off x="6098400" y="3427830"/>
              <a:ext cx="850" cy="2340"/>
            </a:xfrm>
            <a:custGeom>
              <a:avLst/>
              <a:gdLst>
                <a:gd name="connsiteX0" fmla="*/ 0 w 850"/>
                <a:gd name="connsiteY0" fmla="*/ 0 h 2340"/>
                <a:gd name="connsiteX1" fmla="*/ 850 w 850"/>
                <a:gd name="connsiteY1" fmla="*/ 1170 h 2340"/>
                <a:gd name="connsiteX2" fmla="*/ 0 w 850"/>
                <a:gd name="connsiteY2" fmla="*/ 2340 h 2340"/>
                <a:gd name="connsiteX3" fmla="*/ 0 w 850"/>
                <a:gd name="connsiteY3" fmla="*/ 0 h 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" h="2340">
                  <a:moveTo>
                    <a:pt x="0" y="0"/>
                  </a:moveTo>
                  <a:lnTo>
                    <a:pt x="850" y="1170"/>
                  </a:lnTo>
                  <a:lnTo>
                    <a:pt x="0" y="2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 64"/>
            <p:cNvSpPr/>
            <p:nvPr/>
          </p:nvSpPr>
          <p:spPr>
            <a:xfrm>
              <a:off x="6091201" y="3430171"/>
              <a:ext cx="1375" cy="1893"/>
            </a:xfrm>
            <a:custGeom>
              <a:avLst/>
              <a:gdLst>
                <a:gd name="connsiteX0" fmla="*/ 0 w 1375"/>
                <a:gd name="connsiteY0" fmla="*/ 0 h 1893"/>
                <a:gd name="connsiteX1" fmla="*/ 1375 w 1375"/>
                <a:gd name="connsiteY1" fmla="*/ 1893 h 1893"/>
                <a:gd name="connsiteX2" fmla="*/ 0 w 1375"/>
                <a:gd name="connsiteY2" fmla="*/ 1446 h 1893"/>
                <a:gd name="connsiteX3" fmla="*/ 0 w 1375"/>
                <a:gd name="connsiteY3" fmla="*/ 0 h 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5" h="1893">
                  <a:moveTo>
                    <a:pt x="0" y="0"/>
                  </a:moveTo>
                  <a:lnTo>
                    <a:pt x="1375" y="1893"/>
                  </a:lnTo>
                  <a:lnTo>
                    <a:pt x="0" y="1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 63"/>
            <p:cNvSpPr/>
            <p:nvPr/>
          </p:nvSpPr>
          <p:spPr>
            <a:xfrm>
              <a:off x="6097026" y="3430171"/>
              <a:ext cx="1375" cy="1893"/>
            </a:xfrm>
            <a:custGeom>
              <a:avLst/>
              <a:gdLst>
                <a:gd name="connsiteX0" fmla="*/ 1375 w 1375"/>
                <a:gd name="connsiteY0" fmla="*/ 0 h 1893"/>
                <a:gd name="connsiteX1" fmla="*/ 1375 w 1375"/>
                <a:gd name="connsiteY1" fmla="*/ 1446 h 1893"/>
                <a:gd name="connsiteX2" fmla="*/ 0 w 1375"/>
                <a:gd name="connsiteY2" fmla="*/ 1893 h 1893"/>
                <a:gd name="connsiteX3" fmla="*/ 1375 w 1375"/>
                <a:gd name="connsiteY3" fmla="*/ 0 h 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5" h="1893">
                  <a:moveTo>
                    <a:pt x="1375" y="0"/>
                  </a:moveTo>
                  <a:lnTo>
                    <a:pt x="1375" y="1446"/>
                  </a:lnTo>
                  <a:lnTo>
                    <a:pt x="0" y="1893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/>
            <p:cNvSpPr/>
            <p:nvPr/>
          </p:nvSpPr>
          <p:spPr>
            <a:xfrm>
              <a:off x="6085376" y="3430894"/>
              <a:ext cx="5825" cy="4955"/>
            </a:xfrm>
            <a:custGeom>
              <a:avLst/>
              <a:gdLst>
                <a:gd name="connsiteX0" fmla="*/ 3600 w 5825"/>
                <a:gd name="connsiteY0" fmla="*/ 0 h 4955"/>
                <a:gd name="connsiteX1" fmla="*/ 5825 w 5825"/>
                <a:gd name="connsiteY1" fmla="*/ 723 h 4955"/>
                <a:gd name="connsiteX2" fmla="*/ 5825 w 5825"/>
                <a:gd name="connsiteY2" fmla="*/ 3062 h 4955"/>
                <a:gd name="connsiteX3" fmla="*/ 0 w 5825"/>
                <a:gd name="connsiteY3" fmla="*/ 4955 h 4955"/>
                <a:gd name="connsiteX4" fmla="*/ 3600 w 5825"/>
                <a:gd name="connsiteY4" fmla="*/ 0 h 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" h="4955">
                  <a:moveTo>
                    <a:pt x="3600" y="0"/>
                  </a:moveTo>
                  <a:lnTo>
                    <a:pt x="5825" y="723"/>
                  </a:lnTo>
                  <a:lnTo>
                    <a:pt x="5825" y="3062"/>
                  </a:lnTo>
                  <a:lnTo>
                    <a:pt x="0" y="4955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/>
            <p:cNvSpPr/>
            <p:nvPr/>
          </p:nvSpPr>
          <p:spPr>
            <a:xfrm>
              <a:off x="6098401" y="3430894"/>
              <a:ext cx="5825" cy="4955"/>
            </a:xfrm>
            <a:custGeom>
              <a:avLst/>
              <a:gdLst>
                <a:gd name="connsiteX0" fmla="*/ 2225 w 5825"/>
                <a:gd name="connsiteY0" fmla="*/ 0 h 4955"/>
                <a:gd name="connsiteX1" fmla="*/ 5825 w 5825"/>
                <a:gd name="connsiteY1" fmla="*/ 4955 h 4955"/>
                <a:gd name="connsiteX2" fmla="*/ 0 w 5825"/>
                <a:gd name="connsiteY2" fmla="*/ 3062 h 4955"/>
                <a:gd name="connsiteX3" fmla="*/ 0 w 5825"/>
                <a:gd name="connsiteY3" fmla="*/ 723 h 4955"/>
                <a:gd name="connsiteX4" fmla="*/ 2225 w 5825"/>
                <a:gd name="connsiteY4" fmla="*/ 0 h 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" h="4955">
                  <a:moveTo>
                    <a:pt x="2225" y="0"/>
                  </a:moveTo>
                  <a:lnTo>
                    <a:pt x="5825" y="4955"/>
                  </a:lnTo>
                  <a:lnTo>
                    <a:pt x="0" y="3062"/>
                  </a:lnTo>
                  <a:lnTo>
                    <a:pt x="0" y="723"/>
                  </a:lnTo>
                  <a:lnTo>
                    <a:pt x="22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/>
            <p:cNvSpPr/>
            <p:nvPr/>
          </p:nvSpPr>
          <p:spPr>
            <a:xfrm>
              <a:off x="6092576" y="3432064"/>
              <a:ext cx="2225" cy="1169"/>
            </a:xfrm>
            <a:custGeom>
              <a:avLst/>
              <a:gdLst>
                <a:gd name="connsiteX0" fmla="*/ 0 w 2225"/>
                <a:gd name="connsiteY0" fmla="*/ 0 h 1169"/>
                <a:gd name="connsiteX1" fmla="*/ 2225 w 2225"/>
                <a:gd name="connsiteY1" fmla="*/ 723 h 1169"/>
                <a:gd name="connsiteX2" fmla="*/ 850 w 2225"/>
                <a:gd name="connsiteY2" fmla="*/ 1169 h 1169"/>
                <a:gd name="connsiteX3" fmla="*/ 0 w 2225"/>
                <a:gd name="connsiteY3" fmla="*/ 0 h 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5" h="1169">
                  <a:moveTo>
                    <a:pt x="0" y="0"/>
                  </a:moveTo>
                  <a:lnTo>
                    <a:pt x="2225" y="723"/>
                  </a:lnTo>
                  <a:lnTo>
                    <a:pt x="850" y="1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/>
            <p:cNvSpPr/>
            <p:nvPr/>
          </p:nvSpPr>
          <p:spPr>
            <a:xfrm>
              <a:off x="6094801" y="3432064"/>
              <a:ext cx="2225" cy="1169"/>
            </a:xfrm>
            <a:custGeom>
              <a:avLst/>
              <a:gdLst>
                <a:gd name="connsiteX0" fmla="*/ 2225 w 2225"/>
                <a:gd name="connsiteY0" fmla="*/ 0 h 1169"/>
                <a:gd name="connsiteX1" fmla="*/ 1376 w 2225"/>
                <a:gd name="connsiteY1" fmla="*/ 1169 h 1169"/>
                <a:gd name="connsiteX2" fmla="*/ 0 w 2225"/>
                <a:gd name="connsiteY2" fmla="*/ 723 h 1169"/>
                <a:gd name="connsiteX3" fmla="*/ 2225 w 2225"/>
                <a:gd name="connsiteY3" fmla="*/ 0 h 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5" h="1169">
                  <a:moveTo>
                    <a:pt x="2225" y="0"/>
                  </a:moveTo>
                  <a:lnTo>
                    <a:pt x="1376" y="1169"/>
                  </a:lnTo>
                  <a:lnTo>
                    <a:pt x="0" y="723"/>
                  </a:lnTo>
                  <a:lnTo>
                    <a:pt x="22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/>
            <p:cNvSpPr/>
            <p:nvPr/>
          </p:nvSpPr>
          <p:spPr>
            <a:xfrm>
              <a:off x="6091200" y="3433232"/>
              <a:ext cx="3600" cy="6848"/>
            </a:xfrm>
            <a:custGeom>
              <a:avLst/>
              <a:gdLst>
                <a:gd name="connsiteX0" fmla="*/ 2225 w 3600"/>
                <a:gd name="connsiteY0" fmla="*/ 0 h 6848"/>
                <a:gd name="connsiteX1" fmla="*/ 3600 w 3600"/>
                <a:gd name="connsiteY1" fmla="*/ 1893 h 6848"/>
                <a:gd name="connsiteX2" fmla="*/ 0 w 3600"/>
                <a:gd name="connsiteY2" fmla="*/ 6848 h 6848"/>
                <a:gd name="connsiteX3" fmla="*/ 0 w 3600"/>
                <a:gd name="connsiteY3" fmla="*/ 723 h 6848"/>
                <a:gd name="connsiteX4" fmla="*/ 2225 w 3600"/>
                <a:gd name="connsiteY4" fmla="*/ 0 h 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" h="6848">
                  <a:moveTo>
                    <a:pt x="2225" y="0"/>
                  </a:moveTo>
                  <a:lnTo>
                    <a:pt x="3600" y="1893"/>
                  </a:lnTo>
                  <a:lnTo>
                    <a:pt x="0" y="6848"/>
                  </a:lnTo>
                  <a:lnTo>
                    <a:pt x="0" y="723"/>
                  </a:lnTo>
                  <a:lnTo>
                    <a:pt x="22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/>
            <p:cNvSpPr/>
            <p:nvPr/>
          </p:nvSpPr>
          <p:spPr>
            <a:xfrm>
              <a:off x="6094800" y="3433232"/>
              <a:ext cx="3600" cy="6848"/>
            </a:xfrm>
            <a:custGeom>
              <a:avLst/>
              <a:gdLst>
                <a:gd name="connsiteX0" fmla="*/ 1376 w 3600"/>
                <a:gd name="connsiteY0" fmla="*/ 0 h 6848"/>
                <a:gd name="connsiteX1" fmla="*/ 3600 w 3600"/>
                <a:gd name="connsiteY1" fmla="*/ 723 h 6848"/>
                <a:gd name="connsiteX2" fmla="*/ 3600 w 3600"/>
                <a:gd name="connsiteY2" fmla="*/ 6848 h 6848"/>
                <a:gd name="connsiteX3" fmla="*/ 0 w 3600"/>
                <a:gd name="connsiteY3" fmla="*/ 1893 h 6848"/>
                <a:gd name="connsiteX4" fmla="*/ 1376 w 3600"/>
                <a:gd name="connsiteY4" fmla="*/ 0 h 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" h="6848">
                  <a:moveTo>
                    <a:pt x="1376" y="0"/>
                  </a:moveTo>
                  <a:lnTo>
                    <a:pt x="3600" y="723"/>
                  </a:lnTo>
                  <a:lnTo>
                    <a:pt x="3600" y="6848"/>
                  </a:lnTo>
                  <a:lnTo>
                    <a:pt x="0" y="1893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/>
            <p:cNvSpPr/>
            <p:nvPr/>
          </p:nvSpPr>
          <p:spPr>
            <a:xfrm>
              <a:off x="3488853" y="3435848"/>
              <a:ext cx="2596522" cy="2207498"/>
            </a:xfrm>
            <a:custGeom>
              <a:avLst/>
              <a:gdLst>
                <a:gd name="connsiteX0" fmla="*/ 2596522 w 2596522"/>
                <a:gd name="connsiteY0" fmla="*/ 0 h 2207498"/>
                <a:gd name="connsiteX1" fmla="*/ 992680 w 2596522"/>
                <a:gd name="connsiteY1" fmla="*/ 2207498 h 2207498"/>
                <a:gd name="connsiteX2" fmla="*/ 862217 w 2596522"/>
                <a:gd name="connsiteY2" fmla="*/ 2109939 h 2207498"/>
                <a:gd name="connsiteX3" fmla="*/ 79521 w 2596522"/>
                <a:gd name="connsiteY3" fmla="*/ 1060929 h 2207498"/>
                <a:gd name="connsiteX4" fmla="*/ 0 w 2596522"/>
                <a:gd name="connsiteY4" fmla="*/ 843661 h 2207498"/>
                <a:gd name="connsiteX5" fmla="*/ 2596522 w 2596522"/>
                <a:gd name="connsiteY5" fmla="*/ 0 h 220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522" h="2207498">
                  <a:moveTo>
                    <a:pt x="2596522" y="0"/>
                  </a:moveTo>
                  <a:lnTo>
                    <a:pt x="992680" y="2207498"/>
                  </a:lnTo>
                  <a:lnTo>
                    <a:pt x="862217" y="2109939"/>
                  </a:lnTo>
                  <a:cubicBezTo>
                    <a:pt x="523512" y="1830415"/>
                    <a:pt x="253038" y="1471170"/>
                    <a:pt x="79521" y="1060929"/>
                  </a:cubicBezTo>
                  <a:lnTo>
                    <a:pt x="0" y="843661"/>
                  </a:lnTo>
                  <a:lnTo>
                    <a:pt x="2596522" y="0"/>
                  </a:lnTo>
                  <a:close/>
                </a:path>
              </a:pathLst>
            </a:custGeom>
            <a:solidFill>
              <a:srgbClr val="00B0F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/>
            <p:cNvSpPr/>
            <p:nvPr/>
          </p:nvSpPr>
          <p:spPr>
            <a:xfrm>
              <a:off x="6104225" y="3435849"/>
              <a:ext cx="2598667" cy="2208661"/>
            </a:xfrm>
            <a:custGeom>
              <a:avLst/>
              <a:gdLst>
                <a:gd name="connsiteX0" fmla="*/ 0 w 2598667"/>
                <a:gd name="connsiteY0" fmla="*/ 0 h 2208661"/>
                <a:gd name="connsiteX1" fmla="*/ 2598667 w 2598667"/>
                <a:gd name="connsiteY1" fmla="*/ 844358 h 2208661"/>
                <a:gd name="connsiteX2" fmla="*/ 2519401 w 2598667"/>
                <a:gd name="connsiteY2" fmla="*/ 1060929 h 2208661"/>
                <a:gd name="connsiteX3" fmla="*/ 1736705 w 2598667"/>
                <a:gd name="connsiteY3" fmla="*/ 2109939 h 2208661"/>
                <a:gd name="connsiteX4" fmla="*/ 1604686 w 2598667"/>
                <a:gd name="connsiteY4" fmla="*/ 2208661 h 2208661"/>
                <a:gd name="connsiteX5" fmla="*/ 0 w 2598667"/>
                <a:gd name="connsiteY5" fmla="*/ 0 h 220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8667" h="2208661">
                  <a:moveTo>
                    <a:pt x="0" y="0"/>
                  </a:moveTo>
                  <a:lnTo>
                    <a:pt x="2598667" y="844358"/>
                  </a:lnTo>
                  <a:lnTo>
                    <a:pt x="2519401" y="1060929"/>
                  </a:lnTo>
                  <a:cubicBezTo>
                    <a:pt x="2345884" y="1471170"/>
                    <a:pt x="2075410" y="1830415"/>
                    <a:pt x="1736705" y="2109939"/>
                  </a:cubicBezTo>
                  <a:lnTo>
                    <a:pt x="1604686" y="22086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/>
            <p:cNvSpPr/>
            <p:nvPr/>
          </p:nvSpPr>
          <p:spPr>
            <a:xfrm>
              <a:off x="4487301" y="3440080"/>
              <a:ext cx="1603899" cy="2731878"/>
            </a:xfrm>
            <a:custGeom>
              <a:avLst/>
              <a:gdLst>
                <a:gd name="connsiteX0" fmla="*/ 1603899 w 1603899"/>
                <a:gd name="connsiteY0" fmla="*/ 0 h 2731878"/>
                <a:gd name="connsiteX1" fmla="*/ 1603899 w 1603899"/>
                <a:gd name="connsiteY1" fmla="*/ 2731878 h 2731878"/>
                <a:gd name="connsiteX2" fmla="*/ 1328223 w 1603899"/>
                <a:gd name="connsiteY2" fmla="*/ 2717957 h 2731878"/>
                <a:gd name="connsiteX3" fmla="*/ 74950 w 1603899"/>
                <a:gd name="connsiteY3" fmla="*/ 2263625 h 2731878"/>
                <a:gd name="connsiteX4" fmla="*/ 0 w 1603899"/>
                <a:gd name="connsiteY4" fmla="*/ 2207579 h 2731878"/>
                <a:gd name="connsiteX5" fmla="*/ 1603899 w 1603899"/>
                <a:gd name="connsiteY5" fmla="*/ 0 h 273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899" h="2731878">
                  <a:moveTo>
                    <a:pt x="1603899" y="0"/>
                  </a:moveTo>
                  <a:lnTo>
                    <a:pt x="1603899" y="2731878"/>
                  </a:lnTo>
                  <a:lnTo>
                    <a:pt x="1328223" y="2717957"/>
                  </a:lnTo>
                  <a:cubicBezTo>
                    <a:pt x="867131" y="2671131"/>
                    <a:pt x="439797" y="2510111"/>
                    <a:pt x="74950" y="2263625"/>
                  </a:cubicBezTo>
                  <a:lnTo>
                    <a:pt x="0" y="2207579"/>
                  </a:lnTo>
                  <a:lnTo>
                    <a:pt x="1603899" y="0"/>
                  </a:lnTo>
                  <a:close/>
                </a:path>
              </a:pathLst>
            </a:custGeom>
            <a:solidFill>
              <a:srgbClr val="00B05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/>
            <p:cNvSpPr/>
            <p:nvPr/>
          </p:nvSpPr>
          <p:spPr>
            <a:xfrm>
              <a:off x="6098400" y="3440081"/>
              <a:ext cx="1604744" cy="2731999"/>
            </a:xfrm>
            <a:custGeom>
              <a:avLst/>
              <a:gdLst>
                <a:gd name="connsiteX0" fmla="*/ 0 w 1604744"/>
                <a:gd name="connsiteY0" fmla="*/ 0 h 2731999"/>
                <a:gd name="connsiteX1" fmla="*/ 1604744 w 1604744"/>
                <a:gd name="connsiteY1" fmla="*/ 2208742 h 2731999"/>
                <a:gd name="connsiteX2" fmla="*/ 1531349 w 1604744"/>
                <a:gd name="connsiteY2" fmla="*/ 2263625 h 2731999"/>
                <a:gd name="connsiteX3" fmla="*/ 278076 w 1604744"/>
                <a:gd name="connsiteY3" fmla="*/ 2717957 h 2731999"/>
                <a:gd name="connsiteX4" fmla="*/ 0 w 1604744"/>
                <a:gd name="connsiteY4" fmla="*/ 2731999 h 2731999"/>
                <a:gd name="connsiteX5" fmla="*/ 0 w 1604744"/>
                <a:gd name="connsiteY5" fmla="*/ 0 h 273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4744" h="2731999">
                  <a:moveTo>
                    <a:pt x="0" y="0"/>
                  </a:moveTo>
                  <a:lnTo>
                    <a:pt x="1604744" y="2208742"/>
                  </a:lnTo>
                  <a:lnTo>
                    <a:pt x="1531349" y="2263625"/>
                  </a:lnTo>
                  <a:cubicBezTo>
                    <a:pt x="1166502" y="2510111"/>
                    <a:pt x="739168" y="2671131"/>
                    <a:pt x="278076" y="2717957"/>
                  </a:cubicBezTo>
                  <a:lnTo>
                    <a:pt x="0" y="2731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楕円 109"/>
            <p:cNvSpPr/>
            <p:nvPr/>
          </p:nvSpPr>
          <p:spPr>
            <a:xfrm>
              <a:off x="4469515" y="1783211"/>
              <a:ext cx="3269417" cy="326941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角丸四角形 112"/>
            <p:cNvSpPr/>
            <p:nvPr/>
          </p:nvSpPr>
          <p:spPr>
            <a:xfrm rot="5400000">
              <a:off x="6048000" y="2052000"/>
              <a:ext cx="114065" cy="27311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角丸四角形 123"/>
            <p:cNvSpPr/>
            <p:nvPr/>
          </p:nvSpPr>
          <p:spPr>
            <a:xfrm>
              <a:off x="6048000" y="2052000"/>
              <a:ext cx="114065" cy="27311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楕円 125"/>
            <p:cNvSpPr/>
            <p:nvPr/>
          </p:nvSpPr>
          <p:spPr>
            <a:xfrm>
              <a:off x="5110678" y="2443678"/>
              <a:ext cx="1970644" cy="1970644"/>
            </a:xfrm>
            <a:prstGeom prst="ellips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楕円 126"/>
            <p:cNvSpPr/>
            <p:nvPr/>
          </p:nvSpPr>
          <p:spPr>
            <a:xfrm>
              <a:off x="5931510" y="3264510"/>
              <a:ext cx="328980" cy="328980"/>
            </a:xfrm>
            <a:prstGeom prst="ellipse">
              <a:avLst/>
            </a:prstGeom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正方形/長方形 1"/>
            <p:cNvSpPr/>
            <p:nvPr/>
          </p:nvSpPr>
          <p:spPr>
            <a:xfrm rot="11880000">
              <a:off x="6286334" y="88514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 rot="14040000">
              <a:off x="7409566" y="167465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２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1" name="正方形/長方形 80"/>
            <p:cNvSpPr/>
            <p:nvPr/>
          </p:nvSpPr>
          <p:spPr>
            <a:xfrm rot="16200000">
              <a:off x="7781969" y="292080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7" name="正方形/長方形 86"/>
            <p:cNvSpPr/>
            <p:nvPr/>
          </p:nvSpPr>
          <p:spPr>
            <a:xfrm rot="18360000">
              <a:off x="7360125" y="4186251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４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 rot="20520000">
              <a:off x="6264071" y="496696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 rot="1080000">
              <a:off x="4956476" y="496335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６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12" name="正方形/長方形 111"/>
            <p:cNvSpPr/>
            <p:nvPr/>
          </p:nvSpPr>
          <p:spPr>
            <a:xfrm rot="3240000">
              <a:off x="3903035" y="419013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７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14" name="正方形/長方形 113"/>
            <p:cNvSpPr/>
            <p:nvPr/>
          </p:nvSpPr>
          <p:spPr>
            <a:xfrm rot="5400000">
              <a:off x="3468605" y="293496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８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15" name="正方形/長方形 114"/>
            <p:cNvSpPr/>
            <p:nvPr/>
          </p:nvSpPr>
          <p:spPr>
            <a:xfrm rot="7560000">
              <a:off x="3872604" y="165856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９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 rot="9680676">
              <a:off x="4750612" y="902947"/>
              <a:ext cx="1457186" cy="1015663"/>
              <a:chOff x="809098" y="2401888"/>
              <a:chExt cx="1457186" cy="1015663"/>
            </a:xfrm>
          </p:grpSpPr>
          <p:sp>
            <p:nvSpPr>
              <p:cNvPr id="116" name="正方形/長方形 115"/>
              <p:cNvSpPr/>
              <p:nvPr/>
            </p:nvSpPr>
            <p:spPr>
              <a:xfrm>
                <a:off x="1308971" y="2401888"/>
                <a:ext cx="957313" cy="101566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threePt" dir="t"/>
                </a:scene3d>
                <a:sp3d extrusionH="57150">
                  <a:bevelT h="25400" prst="softRound"/>
                </a:sp3d>
              </a:bodyPr>
              <a:lstStyle/>
              <a:p>
                <a:pPr algn="ctr"/>
                <a:r>
                  <a:rPr lang="ja-JP" altLang="en-US" sz="6000" b="1" cap="none" spc="0" dirty="0" smtClean="0">
                    <a:ln w="22225">
                      <a:noFill/>
                      <a:prstDash val="solid"/>
                    </a:ln>
                    <a:solidFill>
                      <a:schemeClr val="bg1"/>
                    </a:solidFill>
                    <a:effectLst/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０</a:t>
                </a:r>
                <a:endParaRPr lang="ja-JP" altLang="en-US" sz="6000" b="1" cap="none" spc="0" dirty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17" name="正方形/長方形 116"/>
              <p:cNvSpPr/>
              <p:nvPr/>
            </p:nvSpPr>
            <p:spPr>
              <a:xfrm>
                <a:off x="809098" y="2401888"/>
                <a:ext cx="957313" cy="101566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threePt" dir="t"/>
                </a:scene3d>
                <a:sp3d extrusionH="57150">
                  <a:bevelT h="25400" prst="softRound"/>
                </a:sp3d>
              </a:bodyPr>
              <a:lstStyle/>
              <a:p>
                <a:pPr algn="ctr"/>
                <a:r>
                  <a:rPr lang="ja-JP" altLang="en-US" sz="6000" b="1" cap="none" spc="0" dirty="0" smtClean="0">
                    <a:ln w="22225">
                      <a:noFill/>
                      <a:prstDash val="solid"/>
                    </a:ln>
                    <a:solidFill>
                      <a:schemeClr val="bg1"/>
                    </a:solidFill>
                    <a:effectLst/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１</a:t>
                </a:r>
                <a:endParaRPr lang="ja-JP" altLang="en-US" sz="6000" b="1" cap="none" spc="0" dirty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</p:grp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86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フリーフォーム 108"/>
          <p:cNvSpPr/>
          <p:nvPr/>
        </p:nvSpPr>
        <p:spPr>
          <a:xfrm>
            <a:off x="6091200" y="685801"/>
            <a:ext cx="7200" cy="2737075"/>
          </a:xfrm>
          <a:custGeom>
            <a:avLst/>
            <a:gdLst>
              <a:gd name="connsiteX0" fmla="*/ 4800 w 7200"/>
              <a:gd name="connsiteY0" fmla="*/ 0 h 2737075"/>
              <a:gd name="connsiteX1" fmla="*/ 7200 w 7200"/>
              <a:gd name="connsiteY1" fmla="*/ 121 h 2737075"/>
              <a:gd name="connsiteX2" fmla="*/ 7200 w 7200"/>
              <a:gd name="connsiteY2" fmla="*/ 2732120 h 2737075"/>
              <a:gd name="connsiteX3" fmla="*/ 3600 w 7200"/>
              <a:gd name="connsiteY3" fmla="*/ 2737075 h 2737075"/>
              <a:gd name="connsiteX4" fmla="*/ 0 w 7200"/>
              <a:gd name="connsiteY4" fmla="*/ 2732120 h 2737075"/>
              <a:gd name="connsiteX5" fmla="*/ 0 w 7200"/>
              <a:gd name="connsiteY5" fmla="*/ 242 h 2737075"/>
              <a:gd name="connsiteX6" fmla="*/ 4800 w 7200"/>
              <a:gd name="connsiteY6" fmla="*/ 0 h 273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" h="2737075">
                <a:moveTo>
                  <a:pt x="4800" y="0"/>
                </a:moveTo>
                <a:lnTo>
                  <a:pt x="7200" y="121"/>
                </a:lnTo>
                <a:lnTo>
                  <a:pt x="7200" y="2732120"/>
                </a:lnTo>
                <a:lnTo>
                  <a:pt x="3600" y="2737075"/>
                </a:lnTo>
                <a:lnTo>
                  <a:pt x="0" y="2732120"/>
                </a:lnTo>
                <a:lnTo>
                  <a:pt x="0" y="242"/>
                </a:lnTo>
                <a:lnTo>
                  <a:pt x="48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/>
          <p:cNvSpPr/>
          <p:nvPr/>
        </p:nvSpPr>
        <p:spPr>
          <a:xfrm>
            <a:off x="6098400" y="1209179"/>
            <a:ext cx="1610511" cy="2214866"/>
          </a:xfrm>
          <a:custGeom>
            <a:avLst/>
            <a:gdLst>
              <a:gd name="connsiteX0" fmla="*/ 1604745 w 1610511"/>
              <a:gd name="connsiteY0" fmla="*/ 0 h 2214866"/>
              <a:gd name="connsiteX1" fmla="*/ 1610511 w 1610511"/>
              <a:gd name="connsiteY1" fmla="*/ 4312 h 2214866"/>
              <a:gd name="connsiteX2" fmla="*/ 5825 w 1610511"/>
              <a:gd name="connsiteY2" fmla="*/ 2212974 h 2214866"/>
              <a:gd name="connsiteX3" fmla="*/ 0 w 1610511"/>
              <a:gd name="connsiteY3" fmla="*/ 2214866 h 2214866"/>
              <a:gd name="connsiteX4" fmla="*/ 0 w 1610511"/>
              <a:gd name="connsiteY4" fmla="*/ 2208741 h 2214866"/>
              <a:gd name="connsiteX5" fmla="*/ 1604745 w 1610511"/>
              <a:gd name="connsiteY5" fmla="*/ 0 h 221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2214866">
                <a:moveTo>
                  <a:pt x="1604745" y="0"/>
                </a:moveTo>
                <a:lnTo>
                  <a:pt x="1610511" y="4312"/>
                </a:lnTo>
                <a:lnTo>
                  <a:pt x="5825" y="2212974"/>
                </a:lnTo>
                <a:lnTo>
                  <a:pt x="0" y="2214866"/>
                </a:lnTo>
                <a:lnTo>
                  <a:pt x="0" y="2208741"/>
                </a:lnTo>
                <a:lnTo>
                  <a:pt x="160474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/>
          <p:cNvSpPr/>
          <p:nvPr/>
        </p:nvSpPr>
        <p:spPr>
          <a:xfrm>
            <a:off x="4481533" y="1210343"/>
            <a:ext cx="1609667" cy="2213703"/>
          </a:xfrm>
          <a:custGeom>
            <a:avLst/>
            <a:gdLst>
              <a:gd name="connsiteX0" fmla="*/ 5767 w 1609667"/>
              <a:gd name="connsiteY0" fmla="*/ 0 h 2213703"/>
              <a:gd name="connsiteX1" fmla="*/ 1609667 w 1609667"/>
              <a:gd name="connsiteY1" fmla="*/ 2207578 h 2213703"/>
              <a:gd name="connsiteX2" fmla="*/ 1609667 w 1609667"/>
              <a:gd name="connsiteY2" fmla="*/ 2213703 h 2213703"/>
              <a:gd name="connsiteX3" fmla="*/ 1603842 w 1609667"/>
              <a:gd name="connsiteY3" fmla="*/ 2211811 h 2213703"/>
              <a:gd name="connsiteX4" fmla="*/ 0 w 1609667"/>
              <a:gd name="connsiteY4" fmla="*/ 4312 h 2213703"/>
              <a:gd name="connsiteX5" fmla="*/ 5767 w 1609667"/>
              <a:gd name="connsiteY5" fmla="*/ 0 h 221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667" h="2213703">
                <a:moveTo>
                  <a:pt x="5767" y="0"/>
                </a:moveTo>
                <a:lnTo>
                  <a:pt x="1609667" y="2207578"/>
                </a:lnTo>
                <a:lnTo>
                  <a:pt x="1609667" y="2213703"/>
                </a:lnTo>
                <a:lnTo>
                  <a:pt x="1603842" y="2211811"/>
                </a:lnTo>
                <a:lnTo>
                  <a:pt x="0" y="4312"/>
                </a:lnTo>
                <a:lnTo>
                  <a:pt x="57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/>
          <p:cNvSpPr/>
          <p:nvPr/>
        </p:nvSpPr>
        <p:spPr>
          <a:xfrm>
            <a:off x="6100625" y="2577794"/>
            <a:ext cx="2604743" cy="851206"/>
          </a:xfrm>
          <a:custGeom>
            <a:avLst/>
            <a:gdLst>
              <a:gd name="connsiteX0" fmla="*/ 2602267 w 2604743"/>
              <a:gd name="connsiteY0" fmla="*/ 0 h 851206"/>
              <a:gd name="connsiteX1" fmla="*/ 2604743 w 2604743"/>
              <a:gd name="connsiteY1" fmla="*/ 6767 h 851206"/>
              <a:gd name="connsiteX2" fmla="*/ 5825 w 2604743"/>
              <a:gd name="connsiteY2" fmla="*/ 851206 h 851206"/>
              <a:gd name="connsiteX3" fmla="*/ 0 w 2604743"/>
              <a:gd name="connsiteY3" fmla="*/ 849314 h 851206"/>
              <a:gd name="connsiteX4" fmla="*/ 3600 w 2604743"/>
              <a:gd name="connsiteY4" fmla="*/ 844359 h 851206"/>
              <a:gd name="connsiteX5" fmla="*/ 2602267 w 2604743"/>
              <a:gd name="connsiteY5" fmla="*/ 0 h 85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743" h="851206">
                <a:moveTo>
                  <a:pt x="2602267" y="0"/>
                </a:moveTo>
                <a:lnTo>
                  <a:pt x="2604743" y="6767"/>
                </a:lnTo>
                <a:lnTo>
                  <a:pt x="5825" y="851206"/>
                </a:lnTo>
                <a:lnTo>
                  <a:pt x="0" y="849314"/>
                </a:lnTo>
                <a:lnTo>
                  <a:pt x="3600" y="844359"/>
                </a:lnTo>
                <a:lnTo>
                  <a:pt x="26022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/>
          <p:cNvSpPr/>
          <p:nvPr/>
        </p:nvSpPr>
        <p:spPr>
          <a:xfrm>
            <a:off x="3486376" y="2578492"/>
            <a:ext cx="2602599" cy="850509"/>
          </a:xfrm>
          <a:custGeom>
            <a:avLst/>
            <a:gdLst>
              <a:gd name="connsiteX0" fmla="*/ 2477 w 2602599"/>
              <a:gd name="connsiteY0" fmla="*/ 0 h 850509"/>
              <a:gd name="connsiteX1" fmla="*/ 2598999 w 2602599"/>
              <a:gd name="connsiteY1" fmla="*/ 843662 h 850509"/>
              <a:gd name="connsiteX2" fmla="*/ 2602599 w 2602599"/>
              <a:gd name="connsiteY2" fmla="*/ 848617 h 850509"/>
              <a:gd name="connsiteX3" fmla="*/ 2596774 w 2602599"/>
              <a:gd name="connsiteY3" fmla="*/ 850509 h 850509"/>
              <a:gd name="connsiteX4" fmla="*/ 0 w 2602599"/>
              <a:gd name="connsiteY4" fmla="*/ 6767 h 850509"/>
              <a:gd name="connsiteX5" fmla="*/ 2477 w 2602599"/>
              <a:gd name="connsiteY5" fmla="*/ 0 h 85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2599" h="850509">
                <a:moveTo>
                  <a:pt x="2477" y="0"/>
                </a:moveTo>
                <a:lnTo>
                  <a:pt x="2598999" y="843662"/>
                </a:lnTo>
                <a:lnTo>
                  <a:pt x="2602599" y="848617"/>
                </a:lnTo>
                <a:lnTo>
                  <a:pt x="2596774" y="850509"/>
                </a:lnTo>
                <a:lnTo>
                  <a:pt x="0" y="6767"/>
                </a:lnTo>
                <a:lnTo>
                  <a:pt x="247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/>
          <p:cNvSpPr/>
          <p:nvPr/>
        </p:nvSpPr>
        <p:spPr>
          <a:xfrm>
            <a:off x="6093426" y="3422875"/>
            <a:ext cx="2751" cy="2340"/>
          </a:xfrm>
          <a:custGeom>
            <a:avLst/>
            <a:gdLst>
              <a:gd name="connsiteX0" fmla="*/ 1375 w 2751"/>
              <a:gd name="connsiteY0" fmla="*/ 0 h 2340"/>
              <a:gd name="connsiteX1" fmla="*/ 2751 w 2751"/>
              <a:gd name="connsiteY1" fmla="*/ 1893 h 2340"/>
              <a:gd name="connsiteX2" fmla="*/ 1375 w 2751"/>
              <a:gd name="connsiteY2" fmla="*/ 2340 h 2340"/>
              <a:gd name="connsiteX3" fmla="*/ 0 w 2751"/>
              <a:gd name="connsiteY3" fmla="*/ 1893 h 2340"/>
              <a:gd name="connsiteX4" fmla="*/ 1375 w 2751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" h="2340">
                <a:moveTo>
                  <a:pt x="1375" y="0"/>
                </a:moveTo>
                <a:lnTo>
                  <a:pt x="2751" y="1893"/>
                </a:lnTo>
                <a:lnTo>
                  <a:pt x="1375" y="2340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/>
          <p:cNvSpPr/>
          <p:nvPr/>
        </p:nvSpPr>
        <p:spPr>
          <a:xfrm>
            <a:off x="6091201" y="3424045"/>
            <a:ext cx="2225" cy="2340"/>
          </a:xfrm>
          <a:custGeom>
            <a:avLst/>
            <a:gdLst>
              <a:gd name="connsiteX0" fmla="*/ 0 w 2225"/>
              <a:gd name="connsiteY0" fmla="*/ 0 h 2340"/>
              <a:gd name="connsiteX1" fmla="*/ 2225 w 2225"/>
              <a:gd name="connsiteY1" fmla="*/ 723 h 2340"/>
              <a:gd name="connsiteX2" fmla="*/ 1375 w 2225"/>
              <a:gd name="connsiteY2" fmla="*/ 1893 h 2340"/>
              <a:gd name="connsiteX3" fmla="*/ 0 w 2225"/>
              <a:gd name="connsiteY3" fmla="*/ 2340 h 2340"/>
              <a:gd name="connsiteX4" fmla="*/ 0 w 2225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340">
                <a:moveTo>
                  <a:pt x="0" y="0"/>
                </a:moveTo>
                <a:lnTo>
                  <a:pt x="2225" y="723"/>
                </a:lnTo>
                <a:lnTo>
                  <a:pt x="1375" y="1893"/>
                </a:lnTo>
                <a:lnTo>
                  <a:pt x="0" y="23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/>
          <p:cNvSpPr/>
          <p:nvPr/>
        </p:nvSpPr>
        <p:spPr>
          <a:xfrm>
            <a:off x="6096176" y="3424045"/>
            <a:ext cx="2224" cy="2340"/>
          </a:xfrm>
          <a:custGeom>
            <a:avLst/>
            <a:gdLst>
              <a:gd name="connsiteX0" fmla="*/ 2224 w 2224"/>
              <a:gd name="connsiteY0" fmla="*/ 0 h 2340"/>
              <a:gd name="connsiteX1" fmla="*/ 2224 w 2224"/>
              <a:gd name="connsiteY1" fmla="*/ 2340 h 2340"/>
              <a:gd name="connsiteX2" fmla="*/ 849 w 2224"/>
              <a:gd name="connsiteY2" fmla="*/ 1893 h 2340"/>
              <a:gd name="connsiteX3" fmla="*/ 0 w 2224"/>
              <a:gd name="connsiteY3" fmla="*/ 723 h 2340"/>
              <a:gd name="connsiteX4" fmla="*/ 2224 w 2224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" h="2340">
                <a:moveTo>
                  <a:pt x="2224" y="0"/>
                </a:moveTo>
                <a:lnTo>
                  <a:pt x="2224" y="2340"/>
                </a:lnTo>
                <a:lnTo>
                  <a:pt x="849" y="1893"/>
                </a:lnTo>
                <a:lnTo>
                  <a:pt x="0" y="723"/>
                </a:lnTo>
                <a:lnTo>
                  <a:pt x="2224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/>
          <p:cNvSpPr/>
          <p:nvPr/>
        </p:nvSpPr>
        <p:spPr>
          <a:xfrm>
            <a:off x="6091200" y="3425216"/>
            <a:ext cx="7200" cy="7571"/>
          </a:xfrm>
          <a:custGeom>
            <a:avLst/>
            <a:gdLst>
              <a:gd name="connsiteX0" fmla="*/ 3600 w 7200"/>
              <a:gd name="connsiteY0" fmla="*/ 0 h 7571"/>
              <a:gd name="connsiteX1" fmla="*/ 5825 w 7200"/>
              <a:gd name="connsiteY1" fmla="*/ 723 h 7571"/>
              <a:gd name="connsiteX2" fmla="*/ 7200 w 7200"/>
              <a:gd name="connsiteY2" fmla="*/ 2615 h 7571"/>
              <a:gd name="connsiteX3" fmla="*/ 7200 w 7200"/>
              <a:gd name="connsiteY3" fmla="*/ 4955 h 7571"/>
              <a:gd name="connsiteX4" fmla="*/ 5825 w 7200"/>
              <a:gd name="connsiteY4" fmla="*/ 6848 h 7571"/>
              <a:gd name="connsiteX5" fmla="*/ 3600 w 7200"/>
              <a:gd name="connsiteY5" fmla="*/ 7571 h 7571"/>
              <a:gd name="connsiteX6" fmla="*/ 1375 w 7200"/>
              <a:gd name="connsiteY6" fmla="*/ 6848 h 7571"/>
              <a:gd name="connsiteX7" fmla="*/ 0 w 7200"/>
              <a:gd name="connsiteY7" fmla="*/ 4955 h 7571"/>
              <a:gd name="connsiteX8" fmla="*/ 0 w 7200"/>
              <a:gd name="connsiteY8" fmla="*/ 2615 h 7571"/>
              <a:gd name="connsiteX9" fmla="*/ 1375 w 7200"/>
              <a:gd name="connsiteY9" fmla="*/ 723 h 7571"/>
              <a:gd name="connsiteX10" fmla="*/ 3600 w 7200"/>
              <a:gd name="connsiteY10" fmla="*/ 0 h 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0" h="7571">
                <a:moveTo>
                  <a:pt x="3600" y="0"/>
                </a:moveTo>
                <a:lnTo>
                  <a:pt x="5825" y="723"/>
                </a:lnTo>
                <a:lnTo>
                  <a:pt x="7200" y="2615"/>
                </a:lnTo>
                <a:lnTo>
                  <a:pt x="7200" y="4955"/>
                </a:lnTo>
                <a:lnTo>
                  <a:pt x="5825" y="6848"/>
                </a:lnTo>
                <a:lnTo>
                  <a:pt x="3600" y="7571"/>
                </a:lnTo>
                <a:lnTo>
                  <a:pt x="1375" y="6848"/>
                </a:lnTo>
                <a:lnTo>
                  <a:pt x="0" y="4955"/>
                </a:lnTo>
                <a:lnTo>
                  <a:pt x="0" y="2615"/>
                </a:lnTo>
                <a:lnTo>
                  <a:pt x="1375" y="723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/>
          <p:cNvSpPr/>
          <p:nvPr/>
        </p:nvSpPr>
        <p:spPr>
          <a:xfrm>
            <a:off x="6088976" y="3426386"/>
            <a:ext cx="2225" cy="2615"/>
          </a:xfrm>
          <a:custGeom>
            <a:avLst/>
            <a:gdLst>
              <a:gd name="connsiteX0" fmla="*/ 2225 w 2225"/>
              <a:gd name="connsiteY0" fmla="*/ 0 h 2615"/>
              <a:gd name="connsiteX1" fmla="*/ 2225 w 2225"/>
              <a:gd name="connsiteY1" fmla="*/ 1445 h 2615"/>
              <a:gd name="connsiteX2" fmla="*/ 1375 w 2225"/>
              <a:gd name="connsiteY2" fmla="*/ 2615 h 2615"/>
              <a:gd name="connsiteX3" fmla="*/ 0 w 2225"/>
              <a:gd name="connsiteY3" fmla="*/ 723 h 2615"/>
              <a:gd name="connsiteX4" fmla="*/ 2225 w 2225"/>
              <a:gd name="connsiteY4" fmla="*/ 0 h 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5">
                <a:moveTo>
                  <a:pt x="2225" y="0"/>
                </a:moveTo>
                <a:lnTo>
                  <a:pt x="2225" y="1445"/>
                </a:lnTo>
                <a:lnTo>
                  <a:pt x="1375" y="2615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/>
          <p:cNvSpPr/>
          <p:nvPr/>
        </p:nvSpPr>
        <p:spPr>
          <a:xfrm>
            <a:off x="6098401" y="3426386"/>
            <a:ext cx="2225" cy="2615"/>
          </a:xfrm>
          <a:custGeom>
            <a:avLst/>
            <a:gdLst>
              <a:gd name="connsiteX0" fmla="*/ 0 w 2225"/>
              <a:gd name="connsiteY0" fmla="*/ 0 h 2615"/>
              <a:gd name="connsiteX1" fmla="*/ 2225 w 2225"/>
              <a:gd name="connsiteY1" fmla="*/ 723 h 2615"/>
              <a:gd name="connsiteX2" fmla="*/ 850 w 2225"/>
              <a:gd name="connsiteY2" fmla="*/ 2615 h 2615"/>
              <a:gd name="connsiteX3" fmla="*/ 0 w 2225"/>
              <a:gd name="connsiteY3" fmla="*/ 1445 h 2615"/>
              <a:gd name="connsiteX4" fmla="*/ 0 w 2225"/>
              <a:gd name="connsiteY4" fmla="*/ 0 h 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5">
                <a:moveTo>
                  <a:pt x="0" y="0"/>
                </a:moveTo>
                <a:lnTo>
                  <a:pt x="2225" y="723"/>
                </a:lnTo>
                <a:lnTo>
                  <a:pt x="850" y="2615"/>
                </a:lnTo>
                <a:lnTo>
                  <a:pt x="0" y="1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/>
          <p:cNvSpPr/>
          <p:nvPr/>
        </p:nvSpPr>
        <p:spPr>
          <a:xfrm>
            <a:off x="6088976" y="3429000"/>
            <a:ext cx="2225" cy="2616"/>
          </a:xfrm>
          <a:custGeom>
            <a:avLst/>
            <a:gdLst>
              <a:gd name="connsiteX0" fmla="*/ 1375 w 2225"/>
              <a:gd name="connsiteY0" fmla="*/ 0 h 2616"/>
              <a:gd name="connsiteX1" fmla="*/ 2225 w 2225"/>
              <a:gd name="connsiteY1" fmla="*/ 1170 h 2616"/>
              <a:gd name="connsiteX2" fmla="*/ 2225 w 2225"/>
              <a:gd name="connsiteY2" fmla="*/ 2616 h 2616"/>
              <a:gd name="connsiteX3" fmla="*/ 0 w 2225"/>
              <a:gd name="connsiteY3" fmla="*/ 1893 h 2616"/>
              <a:gd name="connsiteX4" fmla="*/ 1375 w 2225"/>
              <a:gd name="connsiteY4" fmla="*/ 0 h 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6">
                <a:moveTo>
                  <a:pt x="1375" y="0"/>
                </a:moveTo>
                <a:lnTo>
                  <a:pt x="2225" y="1170"/>
                </a:lnTo>
                <a:lnTo>
                  <a:pt x="2225" y="2616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/>
          <p:cNvSpPr/>
          <p:nvPr/>
        </p:nvSpPr>
        <p:spPr>
          <a:xfrm>
            <a:off x="6098401" y="3429000"/>
            <a:ext cx="2225" cy="2616"/>
          </a:xfrm>
          <a:custGeom>
            <a:avLst/>
            <a:gdLst>
              <a:gd name="connsiteX0" fmla="*/ 850 w 2225"/>
              <a:gd name="connsiteY0" fmla="*/ 0 h 2616"/>
              <a:gd name="connsiteX1" fmla="*/ 2225 w 2225"/>
              <a:gd name="connsiteY1" fmla="*/ 1893 h 2616"/>
              <a:gd name="connsiteX2" fmla="*/ 0 w 2225"/>
              <a:gd name="connsiteY2" fmla="*/ 2616 h 2616"/>
              <a:gd name="connsiteX3" fmla="*/ 0 w 2225"/>
              <a:gd name="connsiteY3" fmla="*/ 1170 h 2616"/>
              <a:gd name="connsiteX4" fmla="*/ 850 w 2225"/>
              <a:gd name="connsiteY4" fmla="*/ 0 h 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6">
                <a:moveTo>
                  <a:pt x="850" y="0"/>
                </a:moveTo>
                <a:lnTo>
                  <a:pt x="2225" y="1893"/>
                </a:lnTo>
                <a:lnTo>
                  <a:pt x="0" y="2616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/>
          <p:cNvSpPr/>
          <p:nvPr/>
        </p:nvSpPr>
        <p:spPr>
          <a:xfrm>
            <a:off x="3486377" y="3429001"/>
            <a:ext cx="2602598" cy="850509"/>
          </a:xfrm>
          <a:custGeom>
            <a:avLst/>
            <a:gdLst>
              <a:gd name="connsiteX0" fmla="*/ 2596773 w 2602598"/>
              <a:gd name="connsiteY0" fmla="*/ 0 h 850509"/>
              <a:gd name="connsiteX1" fmla="*/ 2602598 w 2602598"/>
              <a:gd name="connsiteY1" fmla="*/ 1893 h 850509"/>
              <a:gd name="connsiteX2" fmla="*/ 2598998 w 2602598"/>
              <a:gd name="connsiteY2" fmla="*/ 6848 h 850509"/>
              <a:gd name="connsiteX3" fmla="*/ 2476 w 2602598"/>
              <a:gd name="connsiteY3" fmla="*/ 850509 h 850509"/>
              <a:gd name="connsiteX4" fmla="*/ 0 w 2602598"/>
              <a:gd name="connsiteY4" fmla="*/ 843744 h 850509"/>
              <a:gd name="connsiteX5" fmla="*/ 2596773 w 2602598"/>
              <a:gd name="connsiteY5" fmla="*/ 0 h 85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2598" h="850509">
                <a:moveTo>
                  <a:pt x="2596773" y="0"/>
                </a:moveTo>
                <a:lnTo>
                  <a:pt x="2602598" y="1893"/>
                </a:lnTo>
                <a:lnTo>
                  <a:pt x="2598998" y="6848"/>
                </a:lnTo>
                <a:lnTo>
                  <a:pt x="2476" y="850509"/>
                </a:lnTo>
                <a:lnTo>
                  <a:pt x="0" y="843744"/>
                </a:lnTo>
                <a:lnTo>
                  <a:pt x="2596773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/>
          <p:cNvSpPr/>
          <p:nvPr/>
        </p:nvSpPr>
        <p:spPr>
          <a:xfrm>
            <a:off x="6100625" y="3429000"/>
            <a:ext cx="2604743" cy="851206"/>
          </a:xfrm>
          <a:custGeom>
            <a:avLst/>
            <a:gdLst>
              <a:gd name="connsiteX0" fmla="*/ 5825 w 2604743"/>
              <a:gd name="connsiteY0" fmla="*/ 0 h 851206"/>
              <a:gd name="connsiteX1" fmla="*/ 2604743 w 2604743"/>
              <a:gd name="connsiteY1" fmla="*/ 844441 h 851206"/>
              <a:gd name="connsiteX2" fmla="*/ 2602267 w 2604743"/>
              <a:gd name="connsiteY2" fmla="*/ 851206 h 851206"/>
              <a:gd name="connsiteX3" fmla="*/ 3600 w 2604743"/>
              <a:gd name="connsiteY3" fmla="*/ 6848 h 851206"/>
              <a:gd name="connsiteX4" fmla="*/ 0 w 2604743"/>
              <a:gd name="connsiteY4" fmla="*/ 1893 h 851206"/>
              <a:gd name="connsiteX5" fmla="*/ 5825 w 2604743"/>
              <a:gd name="connsiteY5" fmla="*/ 0 h 85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743" h="851206">
                <a:moveTo>
                  <a:pt x="5825" y="0"/>
                </a:moveTo>
                <a:lnTo>
                  <a:pt x="2604743" y="844441"/>
                </a:lnTo>
                <a:lnTo>
                  <a:pt x="2602267" y="851206"/>
                </a:lnTo>
                <a:lnTo>
                  <a:pt x="3600" y="6848"/>
                </a:lnTo>
                <a:lnTo>
                  <a:pt x="0" y="1893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/>
          <p:cNvSpPr/>
          <p:nvPr/>
        </p:nvSpPr>
        <p:spPr>
          <a:xfrm>
            <a:off x="6091201" y="3431617"/>
            <a:ext cx="2225" cy="2339"/>
          </a:xfrm>
          <a:custGeom>
            <a:avLst/>
            <a:gdLst>
              <a:gd name="connsiteX0" fmla="*/ 0 w 2225"/>
              <a:gd name="connsiteY0" fmla="*/ 0 h 2339"/>
              <a:gd name="connsiteX1" fmla="*/ 1375 w 2225"/>
              <a:gd name="connsiteY1" fmla="*/ 447 h 2339"/>
              <a:gd name="connsiteX2" fmla="*/ 2225 w 2225"/>
              <a:gd name="connsiteY2" fmla="*/ 1616 h 2339"/>
              <a:gd name="connsiteX3" fmla="*/ 0 w 2225"/>
              <a:gd name="connsiteY3" fmla="*/ 2339 h 2339"/>
              <a:gd name="connsiteX4" fmla="*/ 0 w 2225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339">
                <a:moveTo>
                  <a:pt x="0" y="0"/>
                </a:moveTo>
                <a:lnTo>
                  <a:pt x="1375" y="447"/>
                </a:lnTo>
                <a:lnTo>
                  <a:pt x="2225" y="1616"/>
                </a:lnTo>
                <a:lnTo>
                  <a:pt x="0" y="23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/>
          <p:cNvSpPr/>
          <p:nvPr/>
        </p:nvSpPr>
        <p:spPr>
          <a:xfrm>
            <a:off x="6096176" y="3431617"/>
            <a:ext cx="2224" cy="2339"/>
          </a:xfrm>
          <a:custGeom>
            <a:avLst/>
            <a:gdLst>
              <a:gd name="connsiteX0" fmla="*/ 2224 w 2224"/>
              <a:gd name="connsiteY0" fmla="*/ 0 h 2339"/>
              <a:gd name="connsiteX1" fmla="*/ 2224 w 2224"/>
              <a:gd name="connsiteY1" fmla="*/ 2339 h 2339"/>
              <a:gd name="connsiteX2" fmla="*/ 0 w 2224"/>
              <a:gd name="connsiteY2" fmla="*/ 1616 h 2339"/>
              <a:gd name="connsiteX3" fmla="*/ 849 w 2224"/>
              <a:gd name="connsiteY3" fmla="*/ 447 h 2339"/>
              <a:gd name="connsiteX4" fmla="*/ 2224 w 2224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" h="2339">
                <a:moveTo>
                  <a:pt x="2224" y="0"/>
                </a:moveTo>
                <a:lnTo>
                  <a:pt x="2224" y="2339"/>
                </a:lnTo>
                <a:lnTo>
                  <a:pt x="0" y="1616"/>
                </a:lnTo>
                <a:lnTo>
                  <a:pt x="849" y="447"/>
                </a:lnTo>
                <a:lnTo>
                  <a:pt x="2224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/>
          <p:cNvSpPr/>
          <p:nvPr/>
        </p:nvSpPr>
        <p:spPr>
          <a:xfrm>
            <a:off x="6093426" y="3432787"/>
            <a:ext cx="2751" cy="2339"/>
          </a:xfrm>
          <a:custGeom>
            <a:avLst/>
            <a:gdLst>
              <a:gd name="connsiteX0" fmla="*/ 1375 w 2751"/>
              <a:gd name="connsiteY0" fmla="*/ 0 h 2339"/>
              <a:gd name="connsiteX1" fmla="*/ 2751 w 2751"/>
              <a:gd name="connsiteY1" fmla="*/ 446 h 2339"/>
              <a:gd name="connsiteX2" fmla="*/ 1375 w 2751"/>
              <a:gd name="connsiteY2" fmla="*/ 2339 h 2339"/>
              <a:gd name="connsiteX3" fmla="*/ 0 w 2751"/>
              <a:gd name="connsiteY3" fmla="*/ 446 h 2339"/>
              <a:gd name="connsiteX4" fmla="*/ 1375 w 2751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" h="2339">
                <a:moveTo>
                  <a:pt x="1375" y="0"/>
                </a:moveTo>
                <a:lnTo>
                  <a:pt x="2751" y="446"/>
                </a:lnTo>
                <a:lnTo>
                  <a:pt x="1375" y="2339"/>
                </a:lnTo>
                <a:lnTo>
                  <a:pt x="0" y="446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/>
          <p:cNvSpPr/>
          <p:nvPr/>
        </p:nvSpPr>
        <p:spPr>
          <a:xfrm>
            <a:off x="4481533" y="3433955"/>
            <a:ext cx="1609667" cy="2213704"/>
          </a:xfrm>
          <a:custGeom>
            <a:avLst/>
            <a:gdLst>
              <a:gd name="connsiteX0" fmla="*/ 1609667 w 1609667"/>
              <a:gd name="connsiteY0" fmla="*/ 0 h 2213704"/>
              <a:gd name="connsiteX1" fmla="*/ 1609667 w 1609667"/>
              <a:gd name="connsiteY1" fmla="*/ 6125 h 2213704"/>
              <a:gd name="connsiteX2" fmla="*/ 5768 w 1609667"/>
              <a:gd name="connsiteY2" fmla="*/ 2213704 h 2213704"/>
              <a:gd name="connsiteX3" fmla="*/ 0 w 1609667"/>
              <a:gd name="connsiteY3" fmla="*/ 2209391 h 2213704"/>
              <a:gd name="connsiteX4" fmla="*/ 1603842 w 1609667"/>
              <a:gd name="connsiteY4" fmla="*/ 1893 h 2213704"/>
              <a:gd name="connsiteX5" fmla="*/ 1609667 w 1609667"/>
              <a:gd name="connsiteY5" fmla="*/ 0 h 221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667" h="2213704">
                <a:moveTo>
                  <a:pt x="1609667" y="0"/>
                </a:moveTo>
                <a:lnTo>
                  <a:pt x="1609667" y="6125"/>
                </a:lnTo>
                <a:lnTo>
                  <a:pt x="5768" y="2213704"/>
                </a:lnTo>
                <a:lnTo>
                  <a:pt x="0" y="2209391"/>
                </a:lnTo>
                <a:lnTo>
                  <a:pt x="1603842" y="1893"/>
                </a:lnTo>
                <a:lnTo>
                  <a:pt x="16096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/>
          <p:cNvSpPr/>
          <p:nvPr/>
        </p:nvSpPr>
        <p:spPr>
          <a:xfrm>
            <a:off x="6098400" y="3433956"/>
            <a:ext cx="1610511" cy="2214867"/>
          </a:xfrm>
          <a:custGeom>
            <a:avLst/>
            <a:gdLst>
              <a:gd name="connsiteX0" fmla="*/ 0 w 1610511"/>
              <a:gd name="connsiteY0" fmla="*/ 0 h 2214867"/>
              <a:gd name="connsiteX1" fmla="*/ 5825 w 1610511"/>
              <a:gd name="connsiteY1" fmla="*/ 1893 h 2214867"/>
              <a:gd name="connsiteX2" fmla="*/ 1610511 w 1610511"/>
              <a:gd name="connsiteY2" fmla="*/ 2210554 h 2214867"/>
              <a:gd name="connsiteX3" fmla="*/ 1604744 w 1610511"/>
              <a:gd name="connsiteY3" fmla="*/ 2214867 h 2214867"/>
              <a:gd name="connsiteX4" fmla="*/ 0 w 1610511"/>
              <a:gd name="connsiteY4" fmla="*/ 6125 h 2214867"/>
              <a:gd name="connsiteX5" fmla="*/ 0 w 1610511"/>
              <a:gd name="connsiteY5" fmla="*/ 0 h 22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2214867">
                <a:moveTo>
                  <a:pt x="0" y="0"/>
                </a:moveTo>
                <a:lnTo>
                  <a:pt x="5825" y="1893"/>
                </a:lnTo>
                <a:lnTo>
                  <a:pt x="1610511" y="2210554"/>
                </a:lnTo>
                <a:lnTo>
                  <a:pt x="1604744" y="2214867"/>
                </a:lnTo>
                <a:lnTo>
                  <a:pt x="0" y="6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/>
          <p:cNvSpPr/>
          <p:nvPr/>
        </p:nvSpPr>
        <p:spPr>
          <a:xfrm>
            <a:off x="6091200" y="3435126"/>
            <a:ext cx="7200" cy="2737075"/>
          </a:xfrm>
          <a:custGeom>
            <a:avLst/>
            <a:gdLst>
              <a:gd name="connsiteX0" fmla="*/ 3600 w 7200"/>
              <a:gd name="connsiteY0" fmla="*/ 0 h 2737075"/>
              <a:gd name="connsiteX1" fmla="*/ 7200 w 7200"/>
              <a:gd name="connsiteY1" fmla="*/ 4955 h 2737075"/>
              <a:gd name="connsiteX2" fmla="*/ 7200 w 7200"/>
              <a:gd name="connsiteY2" fmla="*/ 2736954 h 2737075"/>
              <a:gd name="connsiteX3" fmla="*/ 4800 w 7200"/>
              <a:gd name="connsiteY3" fmla="*/ 2737075 h 2737075"/>
              <a:gd name="connsiteX4" fmla="*/ 0 w 7200"/>
              <a:gd name="connsiteY4" fmla="*/ 2736833 h 2737075"/>
              <a:gd name="connsiteX5" fmla="*/ 0 w 7200"/>
              <a:gd name="connsiteY5" fmla="*/ 4955 h 2737075"/>
              <a:gd name="connsiteX6" fmla="*/ 3600 w 7200"/>
              <a:gd name="connsiteY6" fmla="*/ 0 h 273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" h="2737075">
                <a:moveTo>
                  <a:pt x="3600" y="0"/>
                </a:moveTo>
                <a:lnTo>
                  <a:pt x="7200" y="4955"/>
                </a:lnTo>
                <a:lnTo>
                  <a:pt x="7200" y="2736954"/>
                </a:lnTo>
                <a:lnTo>
                  <a:pt x="4800" y="2737075"/>
                </a:lnTo>
                <a:lnTo>
                  <a:pt x="0" y="2736833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/>
          <p:cNvSpPr/>
          <p:nvPr/>
        </p:nvSpPr>
        <p:spPr>
          <a:xfrm>
            <a:off x="6098400" y="685922"/>
            <a:ext cx="1604745" cy="2731999"/>
          </a:xfrm>
          <a:custGeom>
            <a:avLst/>
            <a:gdLst>
              <a:gd name="connsiteX0" fmla="*/ 0 w 1604745"/>
              <a:gd name="connsiteY0" fmla="*/ 0 h 2731999"/>
              <a:gd name="connsiteX1" fmla="*/ 278076 w 1604745"/>
              <a:gd name="connsiteY1" fmla="*/ 14042 h 2731999"/>
              <a:gd name="connsiteX2" fmla="*/ 1531349 w 1604745"/>
              <a:gd name="connsiteY2" fmla="*/ 468374 h 2731999"/>
              <a:gd name="connsiteX3" fmla="*/ 1604745 w 1604745"/>
              <a:gd name="connsiteY3" fmla="*/ 523258 h 2731999"/>
              <a:gd name="connsiteX4" fmla="*/ 0 w 1604745"/>
              <a:gd name="connsiteY4" fmla="*/ 2731999 h 2731999"/>
              <a:gd name="connsiteX5" fmla="*/ 0 w 1604745"/>
              <a:gd name="connsiteY5" fmla="*/ 0 h 273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745" h="2731999">
                <a:moveTo>
                  <a:pt x="0" y="0"/>
                </a:moveTo>
                <a:lnTo>
                  <a:pt x="278076" y="14042"/>
                </a:lnTo>
                <a:cubicBezTo>
                  <a:pt x="739168" y="60868"/>
                  <a:pt x="1166502" y="221888"/>
                  <a:pt x="1531349" y="468374"/>
                </a:cubicBezTo>
                <a:lnTo>
                  <a:pt x="1604745" y="523258"/>
                </a:lnTo>
                <a:lnTo>
                  <a:pt x="0" y="2731999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/>
          <p:cNvSpPr/>
          <p:nvPr/>
        </p:nvSpPr>
        <p:spPr>
          <a:xfrm>
            <a:off x="4487300" y="686042"/>
            <a:ext cx="1603900" cy="2731878"/>
          </a:xfrm>
          <a:custGeom>
            <a:avLst/>
            <a:gdLst>
              <a:gd name="connsiteX0" fmla="*/ 1603900 w 1603900"/>
              <a:gd name="connsiteY0" fmla="*/ 0 h 2731878"/>
              <a:gd name="connsiteX1" fmla="*/ 1603900 w 1603900"/>
              <a:gd name="connsiteY1" fmla="*/ 2731878 h 2731878"/>
              <a:gd name="connsiteX2" fmla="*/ 0 w 1603900"/>
              <a:gd name="connsiteY2" fmla="*/ 524300 h 2731878"/>
              <a:gd name="connsiteX3" fmla="*/ 74951 w 1603900"/>
              <a:gd name="connsiteY3" fmla="*/ 468253 h 2731878"/>
              <a:gd name="connsiteX4" fmla="*/ 1328224 w 1603900"/>
              <a:gd name="connsiteY4" fmla="*/ 13921 h 2731878"/>
              <a:gd name="connsiteX5" fmla="*/ 1603900 w 1603900"/>
              <a:gd name="connsiteY5" fmla="*/ 0 h 273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900" h="2731878">
                <a:moveTo>
                  <a:pt x="1603900" y="0"/>
                </a:moveTo>
                <a:lnTo>
                  <a:pt x="1603900" y="2731878"/>
                </a:lnTo>
                <a:lnTo>
                  <a:pt x="0" y="524300"/>
                </a:lnTo>
                <a:lnTo>
                  <a:pt x="74951" y="468253"/>
                </a:lnTo>
                <a:cubicBezTo>
                  <a:pt x="439798" y="221767"/>
                  <a:pt x="867132" y="60747"/>
                  <a:pt x="1328224" y="13921"/>
                </a:cubicBezTo>
                <a:lnTo>
                  <a:pt x="1603900" y="0"/>
                </a:lnTo>
                <a:close/>
              </a:path>
            </a:pathLst>
          </a:custGeom>
          <a:solidFill>
            <a:srgbClr val="7030A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/>
          <p:cNvSpPr/>
          <p:nvPr/>
        </p:nvSpPr>
        <p:spPr>
          <a:xfrm>
            <a:off x="6104225" y="1213491"/>
            <a:ext cx="2598667" cy="2208662"/>
          </a:xfrm>
          <a:custGeom>
            <a:avLst/>
            <a:gdLst>
              <a:gd name="connsiteX0" fmla="*/ 1604686 w 2598667"/>
              <a:gd name="connsiteY0" fmla="*/ 0 h 2208662"/>
              <a:gd name="connsiteX1" fmla="*/ 1736705 w 2598667"/>
              <a:gd name="connsiteY1" fmla="*/ 98722 h 2208662"/>
              <a:gd name="connsiteX2" fmla="*/ 2519401 w 2598667"/>
              <a:gd name="connsiteY2" fmla="*/ 1147732 h 2208662"/>
              <a:gd name="connsiteX3" fmla="*/ 2598667 w 2598667"/>
              <a:gd name="connsiteY3" fmla="*/ 1364303 h 2208662"/>
              <a:gd name="connsiteX4" fmla="*/ 0 w 2598667"/>
              <a:gd name="connsiteY4" fmla="*/ 2208662 h 2208662"/>
              <a:gd name="connsiteX5" fmla="*/ 1604686 w 2598667"/>
              <a:gd name="connsiteY5" fmla="*/ 0 h 220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667" h="2208662">
                <a:moveTo>
                  <a:pt x="1604686" y="0"/>
                </a:moveTo>
                <a:lnTo>
                  <a:pt x="1736705" y="98722"/>
                </a:lnTo>
                <a:cubicBezTo>
                  <a:pt x="2075410" y="378246"/>
                  <a:pt x="2345884" y="737492"/>
                  <a:pt x="2519401" y="1147732"/>
                </a:cubicBezTo>
                <a:lnTo>
                  <a:pt x="2598667" y="1364303"/>
                </a:lnTo>
                <a:lnTo>
                  <a:pt x="0" y="2208662"/>
                </a:lnTo>
                <a:lnTo>
                  <a:pt x="1604686" y="0"/>
                </a:lnTo>
                <a:close/>
              </a:path>
            </a:pathLst>
          </a:custGeom>
          <a:solidFill>
            <a:srgbClr val="FF000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/>
          <p:cNvSpPr/>
          <p:nvPr/>
        </p:nvSpPr>
        <p:spPr>
          <a:xfrm>
            <a:off x="3488853" y="1214655"/>
            <a:ext cx="2596522" cy="2207499"/>
          </a:xfrm>
          <a:custGeom>
            <a:avLst/>
            <a:gdLst>
              <a:gd name="connsiteX0" fmla="*/ 992680 w 2596522"/>
              <a:gd name="connsiteY0" fmla="*/ 0 h 2207499"/>
              <a:gd name="connsiteX1" fmla="*/ 2596522 w 2596522"/>
              <a:gd name="connsiteY1" fmla="*/ 2207499 h 2207499"/>
              <a:gd name="connsiteX2" fmla="*/ 0 w 2596522"/>
              <a:gd name="connsiteY2" fmla="*/ 1363837 h 2207499"/>
              <a:gd name="connsiteX3" fmla="*/ 79521 w 2596522"/>
              <a:gd name="connsiteY3" fmla="*/ 1146569 h 2207499"/>
              <a:gd name="connsiteX4" fmla="*/ 862217 w 2596522"/>
              <a:gd name="connsiteY4" fmla="*/ 97559 h 2207499"/>
              <a:gd name="connsiteX5" fmla="*/ 992680 w 2596522"/>
              <a:gd name="connsiteY5" fmla="*/ 0 h 220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522" h="2207499">
                <a:moveTo>
                  <a:pt x="992680" y="0"/>
                </a:moveTo>
                <a:lnTo>
                  <a:pt x="2596522" y="2207499"/>
                </a:lnTo>
                <a:lnTo>
                  <a:pt x="0" y="1363837"/>
                </a:lnTo>
                <a:lnTo>
                  <a:pt x="79521" y="1146569"/>
                </a:lnTo>
                <a:cubicBezTo>
                  <a:pt x="253038" y="736329"/>
                  <a:pt x="523512" y="377083"/>
                  <a:pt x="862217" y="97559"/>
                </a:cubicBezTo>
                <a:lnTo>
                  <a:pt x="992680" y="0"/>
                </a:lnTo>
                <a:close/>
              </a:path>
            </a:pathLst>
          </a:custGeom>
          <a:solidFill>
            <a:srgbClr val="00206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/>
          <p:cNvSpPr/>
          <p:nvPr/>
        </p:nvSpPr>
        <p:spPr>
          <a:xfrm>
            <a:off x="6106450" y="2584561"/>
            <a:ext cx="2732750" cy="1688880"/>
          </a:xfrm>
          <a:custGeom>
            <a:avLst/>
            <a:gdLst>
              <a:gd name="connsiteX0" fmla="*/ 2598918 w 2732750"/>
              <a:gd name="connsiteY0" fmla="*/ 0 h 1688880"/>
              <a:gd name="connsiteX1" fmla="*/ 2609421 w 2732750"/>
              <a:gd name="connsiteY1" fmla="*/ 28695 h 1688880"/>
              <a:gd name="connsiteX2" fmla="*/ 2732750 w 2732750"/>
              <a:gd name="connsiteY2" fmla="*/ 844439 h 1688880"/>
              <a:gd name="connsiteX3" fmla="*/ 2609421 w 2732750"/>
              <a:gd name="connsiteY3" fmla="*/ 1660183 h 1688880"/>
              <a:gd name="connsiteX4" fmla="*/ 2598918 w 2732750"/>
              <a:gd name="connsiteY4" fmla="*/ 1688880 h 1688880"/>
              <a:gd name="connsiteX5" fmla="*/ 0 w 2732750"/>
              <a:gd name="connsiteY5" fmla="*/ 844439 h 1688880"/>
              <a:gd name="connsiteX6" fmla="*/ 2598918 w 2732750"/>
              <a:gd name="connsiteY6" fmla="*/ 0 h 168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2750" h="1688880">
                <a:moveTo>
                  <a:pt x="2598918" y="0"/>
                </a:moveTo>
                <a:lnTo>
                  <a:pt x="2609421" y="28695"/>
                </a:lnTo>
                <a:cubicBezTo>
                  <a:pt x="2689572" y="286388"/>
                  <a:pt x="2732750" y="560371"/>
                  <a:pt x="2732750" y="844439"/>
                </a:cubicBezTo>
                <a:cubicBezTo>
                  <a:pt x="2732750" y="1128507"/>
                  <a:pt x="2689572" y="1402490"/>
                  <a:pt x="2609421" y="1660183"/>
                </a:cubicBezTo>
                <a:lnTo>
                  <a:pt x="2598918" y="1688880"/>
                </a:lnTo>
                <a:lnTo>
                  <a:pt x="0" y="844439"/>
                </a:lnTo>
                <a:lnTo>
                  <a:pt x="2598918" y="0"/>
                </a:lnTo>
                <a:close/>
              </a:path>
            </a:pathLst>
          </a:custGeom>
          <a:solidFill>
            <a:srgbClr val="FFC00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/>
          <p:cNvSpPr/>
          <p:nvPr/>
        </p:nvSpPr>
        <p:spPr>
          <a:xfrm>
            <a:off x="3352800" y="2585258"/>
            <a:ext cx="2730350" cy="1687486"/>
          </a:xfrm>
          <a:custGeom>
            <a:avLst/>
            <a:gdLst>
              <a:gd name="connsiteX0" fmla="*/ 133576 w 2730350"/>
              <a:gd name="connsiteY0" fmla="*/ 0 h 1687486"/>
              <a:gd name="connsiteX1" fmla="*/ 2730350 w 2730350"/>
              <a:gd name="connsiteY1" fmla="*/ 843742 h 1687486"/>
              <a:gd name="connsiteX2" fmla="*/ 133577 w 2730350"/>
              <a:gd name="connsiteY2" fmla="*/ 1687486 h 1687486"/>
              <a:gd name="connsiteX3" fmla="*/ 123329 w 2730350"/>
              <a:gd name="connsiteY3" fmla="*/ 1659486 h 1687486"/>
              <a:gd name="connsiteX4" fmla="*/ 0 w 2730350"/>
              <a:gd name="connsiteY4" fmla="*/ 843742 h 1687486"/>
              <a:gd name="connsiteX5" fmla="*/ 123329 w 2730350"/>
              <a:gd name="connsiteY5" fmla="*/ 27998 h 1687486"/>
              <a:gd name="connsiteX6" fmla="*/ 133576 w 2730350"/>
              <a:gd name="connsiteY6" fmla="*/ 0 h 168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350" h="1687486">
                <a:moveTo>
                  <a:pt x="133576" y="0"/>
                </a:moveTo>
                <a:lnTo>
                  <a:pt x="2730350" y="843742"/>
                </a:lnTo>
                <a:lnTo>
                  <a:pt x="133577" y="1687486"/>
                </a:lnTo>
                <a:lnTo>
                  <a:pt x="123329" y="1659486"/>
                </a:lnTo>
                <a:cubicBezTo>
                  <a:pt x="43178" y="1401793"/>
                  <a:pt x="0" y="1127810"/>
                  <a:pt x="0" y="843742"/>
                </a:cubicBezTo>
                <a:cubicBezTo>
                  <a:pt x="0" y="559674"/>
                  <a:pt x="43178" y="285691"/>
                  <a:pt x="123329" y="27998"/>
                </a:cubicBezTo>
                <a:lnTo>
                  <a:pt x="133576" y="0"/>
                </a:lnTo>
                <a:close/>
              </a:path>
            </a:pathLst>
          </a:custGeom>
          <a:solidFill>
            <a:srgbClr val="0070C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/>
          <p:cNvSpPr/>
          <p:nvPr/>
        </p:nvSpPr>
        <p:spPr>
          <a:xfrm>
            <a:off x="6091200" y="3417920"/>
            <a:ext cx="3600" cy="6848"/>
          </a:xfrm>
          <a:custGeom>
            <a:avLst/>
            <a:gdLst>
              <a:gd name="connsiteX0" fmla="*/ 0 w 3600"/>
              <a:gd name="connsiteY0" fmla="*/ 0 h 6848"/>
              <a:gd name="connsiteX1" fmla="*/ 3600 w 3600"/>
              <a:gd name="connsiteY1" fmla="*/ 4955 h 6848"/>
              <a:gd name="connsiteX2" fmla="*/ 2225 w 3600"/>
              <a:gd name="connsiteY2" fmla="*/ 6848 h 6848"/>
              <a:gd name="connsiteX3" fmla="*/ 0 w 3600"/>
              <a:gd name="connsiteY3" fmla="*/ 6125 h 6848"/>
              <a:gd name="connsiteX4" fmla="*/ 0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0" y="0"/>
                </a:moveTo>
                <a:lnTo>
                  <a:pt x="3600" y="4955"/>
                </a:lnTo>
                <a:lnTo>
                  <a:pt x="2225" y="6848"/>
                </a:lnTo>
                <a:lnTo>
                  <a:pt x="0" y="6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/>
          <p:cNvSpPr/>
          <p:nvPr/>
        </p:nvSpPr>
        <p:spPr>
          <a:xfrm>
            <a:off x="6094800" y="3417920"/>
            <a:ext cx="3600" cy="6848"/>
          </a:xfrm>
          <a:custGeom>
            <a:avLst/>
            <a:gdLst>
              <a:gd name="connsiteX0" fmla="*/ 3600 w 3600"/>
              <a:gd name="connsiteY0" fmla="*/ 0 h 6848"/>
              <a:gd name="connsiteX1" fmla="*/ 3600 w 3600"/>
              <a:gd name="connsiteY1" fmla="*/ 6125 h 6848"/>
              <a:gd name="connsiteX2" fmla="*/ 1376 w 3600"/>
              <a:gd name="connsiteY2" fmla="*/ 6848 h 6848"/>
              <a:gd name="connsiteX3" fmla="*/ 0 w 3600"/>
              <a:gd name="connsiteY3" fmla="*/ 4955 h 6848"/>
              <a:gd name="connsiteX4" fmla="*/ 3600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3600" y="0"/>
                </a:moveTo>
                <a:lnTo>
                  <a:pt x="3600" y="6125"/>
                </a:lnTo>
                <a:lnTo>
                  <a:pt x="1376" y="6848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/>
          <p:cNvSpPr/>
          <p:nvPr/>
        </p:nvSpPr>
        <p:spPr>
          <a:xfrm>
            <a:off x="6085376" y="3422154"/>
            <a:ext cx="5825" cy="4955"/>
          </a:xfrm>
          <a:custGeom>
            <a:avLst/>
            <a:gdLst>
              <a:gd name="connsiteX0" fmla="*/ 0 w 5825"/>
              <a:gd name="connsiteY0" fmla="*/ 0 h 4955"/>
              <a:gd name="connsiteX1" fmla="*/ 5825 w 5825"/>
              <a:gd name="connsiteY1" fmla="*/ 1892 h 4955"/>
              <a:gd name="connsiteX2" fmla="*/ 5825 w 5825"/>
              <a:gd name="connsiteY2" fmla="*/ 4232 h 4955"/>
              <a:gd name="connsiteX3" fmla="*/ 3600 w 5825"/>
              <a:gd name="connsiteY3" fmla="*/ 4955 h 4955"/>
              <a:gd name="connsiteX4" fmla="*/ 0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0" y="0"/>
                </a:moveTo>
                <a:lnTo>
                  <a:pt x="5825" y="1892"/>
                </a:lnTo>
                <a:lnTo>
                  <a:pt x="5825" y="4232"/>
                </a:lnTo>
                <a:lnTo>
                  <a:pt x="3600" y="495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/>
          <p:cNvSpPr/>
          <p:nvPr/>
        </p:nvSpPr>
        <p:spPr>
          <a:xfrm>
            <a:off x="6098401" y="3422154"/>
            <a:ext cx="5825" cy="4955"/>
          </a:xfrm>
          <a:custGeom>
            <a:avLst/>
            <a:gdLst>
              <a:gd name="connsiteX0" fmla="*/ 5825 w 5825"/>
              <a:gd name="connsiteY0" fmla="*/ 0 h 4955"/>
              <a:gd name="connsiteX1" fmla="*/ 2225 w 5825"/>
              <a:gd name="connsiteY1" fmla="*/ 4955 h 4955"/>
              <a:gd name="connsiteX2" fmla="*/ 0 w 5825"/>
              <a:gd name="connsiteY2" fmla="*/ 4232 h 4955"/>
              <a:gd name="connsiteX3" fmla="*/ 0 w 5825"/>
              <a:gd name="connsiteY3" fmla="*/ 1892 h 4955"/>
              <a:gd name="connsiteX4" fmla="*/ 5825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5825" y="0"/>
                </a:moveTo>
                <a:lnTo>
                  <a:pt x="2225" y="4955"/>
                </a:lnTo>
                <a:lnTo>
                  <a:pt x="0" y="4232"/>
                </a:lnTo>
                <a:lnTo>
                  <a:pt x="0" y="1892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/>
          <p:cNvSpPr/>
          <p:nvPr/>
        </p:nvSpPr>
        <p:spPr>
          <a:xfrm>
            <a:off x="6092576" y="3424768"/>
            <a:ext cx="2225" cy="1170"/>
          </a:xfrm>
          <a:custGeom>
            <a:avLst/>
            <a:gdLst>
              <a:gd name="connsiteX0" fmla="*/ 850 w 2225"/>
              <a:gd name="connsiteY0" fmla="*/ 0 h 1170"/>
              <a:gd name="connsiteX1" fmla="*/ 2225 w 2225"/>
              <a:gd name="connsiteY1" fmla="*/ 447 h 1170"/>
              <a:gd name="connsiteX2" fmla="*/ 0 w 2225"/>
              <a:gd name="connsiteY2" fmla="*/ 1170 h 1170"/>
              <a:gd name="connsiteX3" fmla="*/ 850 w 2225"/>
              <a:gd name="connsiteY3" fmla="*/ 0 h 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70">
                <a:moveTo>
                  <a:pt x="850" y="0"/>
                </a:moveTo>
                <a:lnTo>
                  <a:pt x="2225" y="447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/>
          <p:cNvSpPr/>
          <p:nvPr/>
        </p:nvSpPr>
        <p:spPr>
          <a:xfrm>
            <a:off x="6094801" y="3424768"/>
            <a:ext cx="2225" cy="1170"/>
          </a:xfrm>
          <a:custGeom>
            <a:avLst/>
            <a:gdLst>
              <a:gd name="connsiteX0" fmla="*/ 1376 w 2225"/>
              <a:gd name="connsiteY0" fmla="*/ 0 h 1170"/>
              <a:gd name="connsiteX1" fmla="*/ 2225 w 2225"/>
              <a:gd name="connsiteY1" fmla="*/ 1170 h 1170"/>
              <a:gd name="connsiteX2" fmla="*/ 0 w 2225"/>
              <a:gd name="connsiteY2" fmla="*/ 447 h 1170"/>
              <a:gd name="connsiteX3" fmla="*/ 1376 w 2225"/>
              <a:gd name="connsiteY3" fmla="*/ 0 h 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70">
                <a:moveTo>
                  <a:pt x="1376" y="0"/>
                </a:moveTo>
                <a:lnTo>
                  <a:pt x="2225" y="1170"/>
                </a:lnTo>
                <a:lnTo>
                  <a:pt x="0" y="447"/>
                </a:lnTo>
                <a:lnTo>
                  <a:pt x="1376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/>
          <p:cNvSpPr/>
          <p:nvPr/>
        </p:nvSpPr>
        <p:spPr>
          <a:xfrm>
            <a:off x="6091201" y="3425938"/>
            <a:ext cx="1375" cy="1892"/>
          </a:xfrm>
          <a:custGeom>
            <a:avLst/>
            <a:gdLst>
              <a:gd name="connsiteX0" fmla="*/ 1375 w 1375"/>
              <a:gd name="connsiteY0" fmla="*/ 0 h 1892"/>
              <a:gd name="connsiteX1" fmla="*/ 0 w 1375"/>
              <a:gd name="connsiteY1" fmla="*/ 1892 h 1892"/>
              <a:gd name="connsiteX2" fmla="*/ 0 w 1375"/>
              <a:gd name="connsiteY2" fmla="*/ 447 h 1892"/>
              <a:gd name="connsiteX3" fmla="*/ 1375 w 1375"/>
              <a:gd name="connsiteY3" fmla="*/ 0 h 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2">
                <a:moveTo>
                  <a:pt x="1375" y="0"/>
                </a:moveTo>
                <a:lnTo>
                  <a:pt x="0" y="1892"/>
                </a:lnTo>
                <a:lnTo>
                  <a:pt x="0" y="447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/>
          <p:cNvSpPr/>
          <p:nvPr/>
        </p:nvSpPr>
        <p:spPr>
          <a:xfrm>
            <a:off x="6097026" y="3425938"/>
            <a:ext cx="1375" cy="1892"/>
          </a:xfrm>
          <a:custGeom>
            <a:avLst/>
            <a:gdLst>
              <a:gd name="connsiteX0" fmla="*/ 0 w 1375"/>
              <a:gd name="connsiteY0" fmla="*/ 0 h 1892"/>
              <a:gd name="connsiteX1" fmla="*/ 1375 w 1375"/>
              <a:gd name="connsiteY1" fmla="*/ 447 h 1892"/>
              <a:gd name="connsiteX2" fmla="*/ 1375 w 1375"/>
              <a:gd name="connsiteY2" fmla="*/ 1892 h 1892"/>
              <a:gd name="connsiteX3" fmla="*/ 0 w 1375"/>
              <a:gd name="connsiteY3" fmla="*/ 0 h 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2">
                <a:moveTo>
                  <a:pt x="0" y="0"/>
                </a:moveTo>
                <a:lnTo>
                  <a:pt x="1375" y="447"/>
                </a:lnTo>
                <a:lnTo>
                  <a:pt x="1375" y="18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/>
          <p:cNvSpPr/>
          <p:nvPr/>
        </p:nvSpPr>
        <p:spPr>
          <a:xfrm>
            <a:off x="6083150" y="3427109"/>
            <a:ext cx="7200" cy="3785"/>
          </a:xfrm>
          <a:custGeom>
            <a:avLst/>
            <a:gdLst>
              <a:gd name="connsiteX0" fmla="*/ 5825 w 7200"/>
              <a:gd name="connsiteY0" fmla="*/ 0 h 3785"/>
              <a:gd name="connsiteX1" fmla="*/ 7200 w 7200"/>
              <a:gd name="connsiteY1" fmla="*/ 1892 h 3785"/>
              <a:gd name="connsiteX2" fmla="*/ 5825 w 7200"/>
              <a:gd name="connsiteY2" fmla="*/ 3785 h 3785"/>
              <a:gd name="connsiteX3" fmla="*/ 0 w 7200"/>
              <a:gd name="connsiteY3" fmla="*/ 1892 h 3785"/>
              <a:gd name="connsiteX4" fmla="*/ 5825 w 7200"/>
              <a:gd name="connsiteY4" fmla="*/ 0 h 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0" h="3785">
                <a:moveTo>
                  <a:pt x="5825" y="0"/>
                </a:moveTo>
                <a:lnTo>
                  <a:pt x="7200" y="1892"/>
                </a:lnTo>
                <a:lnTo>
                  <a:pt x="5825" y="3785"/>
                </a:lnTo>
                <a:lnTo>
                  <a:pt x="0" y="1892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/>
          <p:cNvSpPr/>
          <p:nvPr/>
        </p:nvSpPr>
        <p:spPr>
          <a:xfrm>
            <a:off x="6099250" y="3427109"/>
            <a:ext cx="7200" cy="3785"/>
          </a:xfrm>
          <a:custGeom>
            <a:avLst/>
            <a:gdLst>
              <a:gd name="connsiteX0" fmla="*/ 1375 w 7200"/>
              <a:gd name="connsiteY0" fmla="*/ 0 h 3785"/>
              <a:gd name="connsiteX1" fmla="*/ 7200 w 7200"/>
              <a:gd name="connsiteY1" fmla="*/ 1892 h 3785"/>
              <a:gd name="connsiteX2" fmla="*/ 1375 w 7200"/>
              <a:gd name="connsiteY2" fmla="*/ 3785 h 3785"/>
              <a:gd name="connsiteX3" fmla="*/ 0 w 7200"/>
              <a:gd name="connsiteY3" fmla="*/ 1892 h 3785"/>
              <a:gd name="connsiteX4" fmla="*/ 1375 w 7200"/>
              <a:gd name="connsiteY4" fmla="*/ 0 h 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0" h="3785">
                <a:moveTo>
                  <a:pt x="1375" y="0"/>
                </a:moveTo>
                <a:lnTo>
                  <a:pt x="7200" y="1892"/>
                </a:lnTo>
                <a:lnTo>
                  <a:pt x="1375" y="3785"/>
                </a:lnTo>
                <a:lnTo>
                  <a:pt x="0" y="1892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/>
          <p:cNvSpPr/>
          <p:nvPr/>
        </p:nvSpPr>
        <p:spPr>
          <a:xfrm>
            <a:off x="6090350" y="3427830"/>
            <a:ext cx="850" cy="2340"/>
          </a:xfrm>
          <a:custGeom>
            <a:avLst/>
            <a:gdLst>
              <a:gd name="connsiteX0" fmla="*/ 850 w 850"/>
              <a:gd name="connsiteY0" fmla="*/ 0 h 2340"/>
              <a:gd name="connsiteX1" fmla="*/ 850 w 850"/>
              <a:gd name="connsiteY1" fmla="*/ 2340 h 2340"/>
              <a:gd name="connsiteX2" fmla="*/ 0 w 850"/>
              <a:gd name="connsiteY2" fmla="*/ 1170 h 2340"/>
              <a:gd name="connsiteX3" fmla="*/ 850 w 850"/>
              <a:gd name="connsiteY3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" h="2340">
                <a:moveTo>
                  <a:pt x="850" y="0"/>
                </a:moveTo>
                <a:lnTo>
                  <a:pt x="850" y="2340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/>
          <p:cNvSpPr/>
          <p:nvPr/>
        </p:nvSpPr>
        <p:spPr>
          <a:xfrm>
            <a:off x="6098400" y="3427830"/>
            <a:ext cx="850" cy="2340"/>
          </a:xfrm>
          <a:custGeom>
            <a:avLst/>
            <a:gdLst>
              <a:gd name="connsiteX0" fmla="*/ 0 w 850"/>
              <a:gd name="connsiteY0" fmla="*/ 0 h 2340"/>
              <a:gd name="connsiteX1" fmla="*/ 850 w 850"/>
              <a:gd name="connsiteY1" fmla="*/ 1170 h 2340"/>
              <a:gd name="connsiteX2" fmla="*/ 0 w 850"/>
              <a:gd name="connsiteY2" fmla="*/ 2340 h 2340"/>
              <a:gd name="connsiteX3" fmla="*/ 0 w 850"/>
              <a:gd name="connsiteY3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" h="2340">
                <a:moveTo>
                  <a:pt x="0" y="0"/>
                </a:moveTo>
                <a:lnTo>
                  <a:pt x="850" y="1170"/>
                </a:lnTo>
                <a:lnTo>
                  <a:pt x="0" y="23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/>
          <p:cNvSpPr/>
          <p:nvPr/>
        </p:nvSpPr>
        <p:spPr>
          <a:xfrm>
            <a:off x="6091201" y="3430171"/>
            <a:ext cx="1375" cy="1893"/>
          </a:xfrm>
          <a:custGeom>
            <a:avLst/>
            <a:gdLst>
              <a:gd name="connsiteX0" fmla="*/ 0 w 1375"/>
              <a:gd name="connsiteY0" fmla="*/ 0 h 1893"/>
              <a:gd name="connsiteX1" fmla="*/ 1375 w 1375"/>
              <a:gd name="connsiteY1" fmla="*/ 1893 h 1893"/>
              <a:gd name="connsiteX2" fmla="*/ 0 w 1375"/>
              <a:gd name="connsiteY2" fmla="*/ 1446 h 1893"/>
              <a:gd name="connsiteX3" fmla="*/ 0 w 1375"/>
              <a:gd name="connsiteY3" fmla="*/ 0 h 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3">
                <a:moveTo>
                  <a:pt x="0" y="0"/>
                </a:moveTo>
                <a:lnTo>
                  <a:pt x="1375" y="1893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/>
          <p:cNvSpPr/>
          <p:nvPr/>
        </p:nvSpPr>
        <p:spPr>
          <a:xfrm>
            <a:off x="6097026" y="3430171"/>
            <a:ext cx="1375" cy="1893"/>
          </a:xfrm>
          <a:custGeom>
            <a:avLst/>
            <a:gdLst>
              <a:gd name="connsiteX0" fmla="*/ 1375 w 1375"/>
              <a:gd name="connsiteY0" fmla="*/ 0 h 1893"/>
              <a:gd name="connsiteX1" fmla="*/ 1375 w 1375"/>
              <a:gd name="connsiteY1" fmla="*/ 1446 h 1893"/>
              <a:gd name="connsiteX2" fmla="*/ 0 w 1375"/>
              <a:gd name="connsiteY2" fmla="*/ 1893 h 1893"/>
              <a:gd name="connsiteX3" fmla="*/ 1375 w 1375"/>
              <a:gd name="connsiteY3" fmla="*/ 0 h 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3">
                <a:moveTo>
                  <a:pt x="1375" y="0"/>
                </a:moveTo>
                <a:lnTo>
                  <a:pt x="1375" y="1446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/>
          <p:cNvSpPr/>
          <p:nvPr/>
        </p:nvSpPr>
        <p:spPr>
          <a:xfrm>
            <a:off x="6085376" y="3430894"/>
            <a:ext cx="5825" cy="4955"/>
          </a:xfrm>
          <a:custGeom>
            <a:avLst/>
            <a:gdLst>
              <a:gd name="connsiteX0" fmla="*/ 3600 w 5825"/>
              <a:gd name="connsiteY0" fmla="*/ 0 h 4955"/>
              <a:gd name="connsiteX1" fmla="*/ 5825 w 5825"/>
              <a:gd name="connsiteY1" fmla="*/ 723 h 4955"/>
              <a:gd name="connsiteX2" fmla="*/ 5825 w 5825"/>
              <a:gd name="connsiteY2" fmla="*/ 3062 h 4955"/>
              <a:gd name="connsiteX3" fmla="*/ 0 w 5825"/>
              <a:gd name="connsiteY3" fmla="*/ 4955 h 4955"/>
              <a:gd name="connsiteX4" fmla="*/ 3600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3600" y="0"/>
                </a:moveTo>
                <a:lnTo>
                  <a:pt x="5825" y="723"/>
                </a:lnTo>
                <a:lnTo>
                  <a:pt x="5825" y="3062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>
            <a:off x="6098401" y="3430894"/>
            <a:ext cx="5825" cy="4955"/>
          </a:xfrm>
          <a:custGeom>
            <a:avLst/>
            <a:gdLst>
              <a:gd name="connsiteX0" fmla="*/ 2225 w 5825"/>
              <a:gd name="connsiteY0" fmla="*/ 0 h 4955"/>
              <a:gd name="connsiteX1" fmla="*/ 5825 w 5825"/>
              <a:gd name="connsiteY1" fmla="*/ 4955 h 4955"/>
              <a:gd name="connsiteX2" fmla="*/ 0 w 5825"/>
              <a:gd name="connsiteY2" fmla="*/ 3062 h 4955"/>
              <a:gd name="connsiteX3" fmla="*/ 0 w 5825"/>
              <a:gd name="connsiteY3" fmla="*/ 723 h 4955"/>
              <a:gd name="connsiteX4" fmla="*/ 2225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2225" y="0"/>
                </a:moveTo>
                <a:lnTo>
                  <a:pt x="5825" y="4955"/>
                </a:lnTo>
                <a:lnTo>
                  <a:pt x="0" y="3062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/>
          <p:cNvSpPr/>
          <p:nvPr/>
        </p:nvSpPr>
        <p:spPr>
          <a:xfrm>
            <a:off x="6092576" y="3432064"/>
            <a:ext cx="2225" cy="1169"/>
          </a:xfrm>
          <a:custGeom>
            <a:avLst/>
            <a:gdLst>
              <a:gd name="connsiteX0" fmla="*/ 0 w 2225"/>
              <a:gd name="connsiteY0" fmla="*/ 0 h 1169"/>
              <a:gd name="connsiteX1" fmla="*/ 2225 w 2225"/>
              <a:gd name="connsiteY1" fmla="*/ 723 h 1169"/>
              <a:gd name="connsiteX2" fmla="*/ 850 w 2225"/>
              <a:gd name="connsiteY2" fmla="*/ 1169 h 1169"/>
              <a:gd name="connsiteX3" fmla="*/ 0 w 2225"/>
              <a:gd name="connsiteY3" fmla="*/ 0 h 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69">
                <a:moveTo>
                  <a:pt x="0" y="0"/>
                </a:moveTo>
                <a:lnTo>
                  <a:pt x="2225" y="723"/>
                </a:lnTo>
                <a:lnTo>
                  <a:pt x="850" y="11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/>
          <p:cNvSpPr/>
          <p:nvPr/>
        </p:nvSpPr>
        <p:spPr>
          <a:xfrm>
            <a:off x="6094801" y="3432064"/>
            <a:ext cx="2225" cy="1169"/>
          </a:xfrm>
          <a:custGeom>
            <a:avLst/>
            <a:gdLst>
              <a:gd name="connsiteX0" fmla="*/ 2225 w 2225"/>
              <a:gd name="connsiteY0" fmla="*/ 0 h 1169"/>
              <a:gd name="connsiteX1" fmla="*/ 1376 w 2225"/>
              <a:gd name="connsiteY1" fmla="*/ 1169 h 1169"/>
              <a:gd name="connsiteX2" fmla="*/ 0 w 2225"/>
              <a:gd name="connsiteY2" fmla="*/ 723 h 1169"/>
              <a:gd name="connsiteX3" fmla="*/ 2225 w 2225"/>
              <a:gd name="connsiteY3" fmla="*/ 0 h 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69">
                <a:moveTo>
                  <a:pt x="2225" y="0"/>
                </a:moveTo>
                <a:lnTo>
                  <a:pt x="1376" y="1169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/>
          <p:cNvSpPr/>
          <p:nvPr/>
        </p:nvSpPr>
        <p:spPr>
          <a:xfrm>
            <a:off x="6091200" y="3433232"/>
            <a:ext cx="3600" cy="6848"/>
          </a:xfrm>
          <a:custGeom>
            <a:avLst/>
            <a:gdLst>
              <a:gd name="connsiteX0" fmla="*/ 2225 w 3600"/>
              <a:gd name="connsiteY0" fmla="*/ 0 h 6848"/>
              <a:gd name="connsiteX1" fmla="*/ 3600 w 3600"/>
              <a:gd name="connsiteY1" fmla="*/ 1893 h 6848"/>
              <a:gd name="connsiteX2" fmla="*/ 0 w 3600"/>
              <a:gd name="connsiteY2" fmla="*/ 6848 h 6848"/>
              <a:gd name="connsiteX3" fmla="*/ 0 w 3600"/>
              <a:gd name="connsiteY3" fmla="*/ 723 h 6848"/>
              <a:gd name="connsiteX4" fmla="*/ 2225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2225" y="0"/>
                </a:moveTo>
                <a:lnTo>
                  <a:pt x="3600" y="1893"/>
                </a:lnTo>
                <a:lnTo>
                  <a:pt x="0" y="6848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/>
          <p:cNvSpPr/>
          <p:nvPr/>
        </p:nvSpPr>
        <p:spPr>
          <a:xfrm>
            <a:off x="6094800" y="3433232"/>
            <a:ext cx="3600" cy="6848"/>
          </a:xfrm>
          <a:custGeom>
            <a:avLst/>
            <a:gdLst>
              <a:gd name="connsiteX0" fmla="*/ 1376 w 3600"/>
              <a:gd name="connsiteY0" fmla="*/ 0 h 6848"/>
              <a:gd name="connsiteX1" fmla="*/ 3600 w 3600"/>
              <a:gd name="connsiteY1" fmla="*/ 723 h 6848"/>
              <a:gd name="connsiteX2" fmla="*/ 3600 w 3600"/>
              <a:gd name="connsiteY2" fmla="*/ 6848 h 6848"/>
              <a:gd name="connsiteX3" fmla="*/ 0 w 3600"/>
              <a:gd name="connsiteY3" fmla="*/ 1893 h 6848"/>
              <a:gd name="connsiteX4" fmla="*/ 1376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1376" y="0"/>
                </a:moveTo>
                <a:lnTo>
                  <a:pt x="3600" y="723"/>
                </a:lnTo>
                <a:lnTo>
                  <a:pt x="3600" y="6848"/>
                </a:lnTo>
                <a:lnTo>
                  <a:pt x="0" y="1893"/>
                </a:lnTo>
                <a:lnTo>
                  <a:pt x="1376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3488853" y="3435848"/>
            <a:ext cx="2596522" cy="2207498"/>
          </a:xfrm>
          <a:custGeom>
            <a:avLst/>
            <a:gdLst>
              <a:gd name="connsiteX0" fmla="*/ 2596522 w 2596522"/>
              <a:gd name="connsiteY0" fmla="*/ 0 h 2207498"/>
              <a:gd name="connsiteX1" fmla="*/ 992680 w 2596522"/>
              <a:gd name="connsiteY1" fmla="*/ 2207498 h 2207498"/>
              <a:gd name="connsiteX2" fmla="*/ 862217 w 2596522"/>
              <a:gd name="connsiteY2" fmla="*/ 2109939 h 2207498"/>
              <a:gd name="connsiteX3" fmla="*/ 79521 w 2596522"/>
              <a:gd name="connsiteY3" fmla="*/ 1060929 h 2207498"/>
              <a:gd name="connsiteX4" fmla="*/ 0 w 2596522"/>
              <a:gd name="connsiteY4" fmla="*/ 843661 h 2207498"/>
              <a:gd name="connsiteX5" fmla="*/ 2596522 w 2596522"/>
              <a:gd name="connsiteY5" fmla="*/ 0 h 220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522" h="2207498">
                <a:moveTo>
                  <a:pt x="2596522" y="0"/>
                </a:moveTo>
                <a:lnTo>
                  <a:pt x="992680" y="2207498"/>
                </a:lnTo>
                <a:lnTo>
                  <a:pt x="862217" y="2109939"/>
                </a:lnTo>
                <a:cubicBezTo>
                  <a:pt x="523512" y="1830415"/>
                  <a:pt x="253038" y="1471170"/>
                  <a:pt x="79521" y="1060929"/>
                </a:cubicBezTo>
                <a:lnTo>
                  <a:pt x="0" y="843661"/>
                </a:lnTo>
                <a:lnTo>
                  <a:pt x="2596522" y="0"/>
                </a:lnTo>
                <a:close/>
              </a:path>
            </a:pathLst>
          </a:custGeom>
          <a:solidFill>
            <a:srgbClr val="00B0F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/>
          <p:cNvSpPr/>
          <p:nvPr/>
        </p:nvSpPr>
        <p:spPr>
          <a:xfrm>
            <a:off x="6104225" y="3435849"/>
            <a:ext cx="2598667" cy="2208661"/>
          </a:xfrm>
          <a:custGeom>
            <a:avLst/>
            <a:gdLst>
              <a:gd name="connsiteX0" fmla="*/ 0 w 2598667"/>
              <a:gd name="connsiteY0" fmla="*/ 0 h 2208661"/>
              <a:gd name="connsiteX1" fmla="*/ 2598667 w 2598667"/>
              <a:gd name="connsiteY1" fmla="*/ 844358 h 2208661"/>
              <a:gd name="connsiteX2" fmla="*/ 2519401 w 2598667"/>
              <a:gd name="connsiteY2" fmla="*/ 1060929 h 2208661"/>
              <a:gd name="connsiteX3" fmla="*/ 1736705 w 2598667"/>
              <a:gd name="connsiteY3" fmla="*/ 2109939 h 2208661"/>
              <a:gd name="connsiteX4" fmla="*/ 1604686 w 2598667"/>
              <a:gd name="connsiteY4" fmla="*/ 2208661 h 2208661"/>
              <a:gd name="connsiteX5" fmla="*/ 0 w 2598667"/>
              <a:gd name="connsiteY5" fmla="*/ 0 h 22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667" h="2208661">
                <a:moveTo>
                  <a:pt x="0" y="0"/>
                </a:moveTo>
                <a:lnTo>
                  <a:pt x="2598667" y="844358"/>
                </a:lnTo>
                <a:lnTo>
                  <a:pt x="2519401" y="1060929"/>
                </a:lnTo>
                <a:cubicBezTo>
                  <a:pt x="2345884" y="1471170"/>
                  <a:pt x="2075410" y="1830415"/>
                  <a:pt x="1736705" y="2109939"/>
                </a:cubicBezTo>
                <a:lnTo>
                  <a:pt x="1604686" y="2208661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/>
          <p:cNvSpPr/>
          <p:nvPr/>
        </p:nvSpPr>
        <p:spPr>
          <a:xfrm>
            <a:off x="4487301" y="3440080"/>
            <a:ext cx="1603899" cy="2731878"/>
          </a:xfrm>
          <a:custGeom>
            <a:avLst/>
            <a:gdLst>
              <a:gd name="connsiteX0" fmla="*/ 1603899 w 1603899"/>
              <a:gd name="connsiteY0" fmla="*/ 0 h 2731878"/>
              <a:gd name="connsiteX1" fmla="*/ 1603899 w 1603899"/>
              <a:gd name="connsiteY1" fmla="*/ 2731878 h 2731878"/>
              <a:gd name="connsiteX2" fmla="*/ 1328223 w 1603899"/>
              <a:gd name="connsiteY2" fmla="*/ 2717957 h 2731878"/>
              <a:gd name="connsiteX3" fmla="*/ 74950 w 1603899"/>
              <a:gd name="connsiteY3" fmla="*/ 2263625 h 2731878"/>
              <a:gd name="connsiteX4" fmla="*/ 0 w 1603899"/>
              <a:gd name="connsiteY4" fmla="*/ 2207579 h 2731878"/>
              <a:gd name="connsiteX5" fmla="*/ 1603899 w 1603899"/>
              <a:gd name="connsiteY5" fmla="*/ 0 h 273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899" h="2731878">
                <a:moveTo>
                  <a:pt x="1603899" y="0"/>
                </a:moveTo>
                <a:lnTo>
                  <a:pt x="1603899" y="2731878"/>
                </a:lnTo>
                <a:lnTo>
                  <a:pt x="1328223" y="2717957"/>
                </a:lnTo>
                <a:cubicBezTo>
                  <a:pt x="867131" y="2671131"/>
                  <a:pt x="439797" y="2510111"/>
                  <a:pt x="74950" y="2263625"/>
                </a:cubicBezTo>
                <a:lnTo>
                  <a:pt x="0" y="2207579"/>
                </a:lnTo>
                <a:lnTo>
                  <a:pt x="1603899" y="0"/>
                </a:lnTo>
                <a:close/>
              </a:path>
            </a:pathLst>
          </a:custGeom>
          <a:solidFill>
            <a:srgbClr val="00B05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/>
          <p:cNvSpPr/>
          <p:nvPr/>
        </p:nvSpPr>
        <p:spPr>
          <a:xfrm>
            <a:off x="6098400" y="3440081"/>
            <a:ext cx="1604744" cy="2731999"/>
          </a:xfrm>
          <a:custGeom>
            <a:avLst/>
            <a:gdLst>
              <a:gd name="connsiteX0" fmla="*/ 0 w 1604744"/>
              <a:gd name="connsiteY0" fmla="*/ 0 h 2731999"/>
              <a:gd name="connsiteX1" fmla="*/ 1604744 w 1604744"/>
              <a:gd name="connsiteY1" fmla="*/ 2208742 h 2731999"/>
              <a:gd name="connsiteX2" fmla="*/ 1531349 w 1604744"/>
              <a:gd name="connsiteY2" fmla="*/ 2263625 h 2731999"/>
              <a:gd name="connsiteX3" fmla="*/ 278076 w 1604744"/>
              <a:gd name="connsiteY3" fmla="*/ 2717957 h 2731999"/>
              <a:gd name="connsiteX4" fmla="*/ 0 w 1604744"/>
              <a:gd name="connsiteY4" fmla="*/ 2731999 h 2731999"/>
              <a:gd name="connsiteX5" fmla="*/ 0 w 1604744"/>
              <a:gd name="connsiteY5" fmla="*/ 0 h 273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744" h="2731999">
                <a:moveTo>
                  <a:pt x="0" y="0"/>
                </a:moveTo>
                <a:lnTo>
                  <a:pt x="1604744" y="2208742"/>
                </a:lnTo>
                <a:lnTo>
                  <a:pt x="1531349" y="2263625"/>
                </a:lnTo>
                <a:cubicBezTo>
                  <a:pt x="1166502" y="2510111"/>
                  <a:pt x="739168" y="2671131"/>
                  <a:pt x="278076" y="2717957"/>
                </a:cubicBezTo>
                <a:lnTo>
                  <a:pt x="0" y="2731999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楕円 109"/>
          <p:cNvSpPr/>
          <p:nvPr/>
        </p:nvSpPr>
        <p:spPr>
          <a:xfrm>
            <a:off x="4469515" y="1783211"/>
            <a:ext cx="3269417" cy="3269417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角丸四角形 112"/>
          <p:cNvSpPr/>
          <p:nvPr/>
        </p:nvSpPr>
        <p:spPr>
          <a:xfrm rot="5400000">
            <a:off x="6048000" y="2052000"/>
            <a:ext cx="114065" cy="273110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角丸四角形 123"/>
          <p:cNvSpPr/>
          <p:nvPr/>
        </p:nvSpPr>
        <p:spPr>
          <a:xfrm>
            <a:off x="6048000" y="2052000"/>
            <a:ext cx="114065" cy="273110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楕円 125"/>
          <p:cNvSpPr/>
          <p:nvPr/>
        </p:nvSpPr>
        <p:spPr>
          <a:xfrm>
            <a:off x="5110678" y="2443678"/>
            <a:ext cx="1970644" cy="1970644"/>
          </a:xfrm>
          <a:prstGeom prst="ellips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楕円 126"/>
          <p:cNvSpPr/>
          <p:nvPr/>
        </p:nvSpPr>
        <p:spPr>
          <a:xfrm>
            <a:off x="5931510" y="3264510"/>
            <a:ext cx="328980" cy="328980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 rot="11880000">
            <a:off x="6286334" y="885147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 rot="14040000">
            <a:off x="7409566" y="1674658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 rot="16200000">
            <a:off x="7781969" y="2920807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 rot="18360000">
            <a:off x="7360125" y="4186251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 rot="20520000">
            <a:off x="6264071" y="4966964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1" name="正方形/長方形 110"/>
          <p:cNvSpPr/>
          <p:nvPr/>
        </p:nvSpPr>
        <p:spPr>
          <a:xfrm rot="1080000">
            <a:off x="4956476" y="4963354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 rot="3240000">
            <a:off x="3903035" y="4190137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 rot="5400000">
            <a:off x="3468605" y="2934964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 rot="7560000">
            <a:off x="3872604" y="1658568"/>
            <a:ext cx="9573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ja-JP" altLang="en-US" sz="6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</a:t>
            </a:r>
            <a:endParaRPr lang="ja-JP" altLang="en-US" sz="6000" b="1" cap="none" spc="0" dirty="0">
              <a:ln w="22225">
                <a:noFill/>
                <a:prstDash val="solid"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 rot="9680676">
            <a:off x="4750612" y="902947"/>
            <a:ext cx="1457186" cy="1015663"/>
            <a:chOff x="809098" y="2401888"/>
            <a:chExt cx="1457186" cy="1015663"/>
          </a:xfrm>
        </p:grpSpPr>
        <p:sp>
          <p:nvSpPr>
            <p:cNvPr id="116" name="正方形/長方形 115"/>
            <p:cNvSpPr/>
            <p:nvPr/>
          </p:nvSpPr>
          <p:spPr>
            <a:xfrm>
              <a:off x="1308971" y="240188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０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809098" y="240188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73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フリーフォーム 108"/>
          <p:cNvSpPr/>
          <p:nvPr/>
        </p:nvSpPr>
        <p:spPr>
          <a:xfrm>
            <a:off x="6091200" y="685801"/>
            <a:ext cx="7200" cy="2737075"/>
          </a:xfrm>
          <a:custGeom>
            <a:avLst/>
            <a:gdLst>
              <a:gd name="connsiteX0" fmla="*/ 4800 w 7200"/>
              <a:gd name="connsiteY0" fmla="*/ 0 h 2737075"/>
              <a:gd name="connsiteX1" fmla="*/ 7200 w 7200"/>
              <a:gd name="connsiteY1" fmla="*/ 121 h 2737075"/>
              <a:gd name="connsiteX2" fmla="*/ 7200 w 7200"/>
              <a:gd name="connsiteY2" fmla="*/ 2732120 h 2737075"/>
              <a:gd name="connsiteX3" fmla="*/ 3600 w 7200"/>
              <a:gd name="connsiteY3" fmla="*/ 2737075 h 2737075"/>
              <a:gd name="connsiteX4" fmla="*/ 0 w 7200"/>
              <a:gd name="connsiteY4" fmla="*/ 2732120 h 2737075"/>
              <a:gd name="connsiteX5" fmla="*/ 0 w 7200"/>
              <a:gd name="connsiteY5" fmla="*/ 242 h 2737075"/>
              <a:gd name="connsiteX6" fmla="*/ 4800 w 7200"/>
              <a:gd name="connsiteY6" fmla="*/ 0 h 273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" h="2737075">
                <a:moveTo>
                  <a:pt x="4800" y="0"/>
                </a:moveTo>
                <a:lnTo>
                  <a:pt x="7200" y="121"/>
                </a:lnTo>
                <a:lnTo>
                  <a:pt x="7200" y="2732120"/>
                </a:lnTo>
                <a:lnTo>
                  <a:pt x="3600" y="2737075"/>
                </a:lnTo>
                <a:lnTo>
                  <a:pt x="0" y="2732120"/>
                </a:lnTo>
                <a:lnTo>
                  <a:pt x="0" y="242"/>
                </a:lnTo>
                <a:lnTo>
                  <a:pt x="48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/>
          <p:cNvSpPr/>
          <p:nvPr/>
        </p:nvSpPr>
        <p:spPr>
          <a:xfrm>
            <a:off x="6098400" y="1209179"/>
            <a:ext cx="1610511" cy="2214866"/>
          </a:xfrm>
          <a:custGeom>
            <a:avLst/>
            <a:gdLst>
              <a:gd name="connsiteX0" fmla="*/ 1604745 w 1610511"/>
              <a:gd name="connsiteY0" fmla="*/ 0 h 2214866"/>
              <a:gd name="connsiteX1" fmla="*/ 1610511 w 1610511"/>
              <a:gd name="connsiteY1" fmla="*/ 4312 h 2214866"/>
              <a:gd name="connsiteX2" fmla="*/ 5825 w 1610511"/>
              <a:gd name="connsiteY2" fmla="*/ 2212974 h 2214866"/>
              <a:gd name="connsiteX3" fmla="*/ 0 w 1610511"/>
              <a:gd name="connsiteY3" fmla="*/ 2214866 h 2214866"/>
              <a:gd name="connsiteX4" fmla="*/ 0 w 1610511"/>
              <a:gd name="connsiteY4" fmla="*/ 2208741 h 2214866"/>
              <a:gd name="connsiteX5" fmla="*/ 1604745 w 1610511"/>
              <a:gd name="connsiteY5" fmla="*/ 0 h 221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2214866">
                <a:moveTo>
                  <a:pt x="1604745" y="0"/>
                </a:moveTo>
                <a:lnTo>
                  <a:pt x="1610511" y="4312"/>
                </a:lnTo>
                <a:lnTo>
                  <a:pt x="5825" y="2212974"/>
                </a:lnTo>
                <a:lnTo>
                  <a:pt x="0" y="2214866"/>
                </a:lnTo>
                <a:lnTo>
                  <a:pt x="0" y="2208741"/>
                </a:lnTo>
                <a:lnTo>
                  <a:pt x="160474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/>
          <p:cNvSpPr/>
          <p:nvPr/>
        </p:nvSpPr>
        <p:spPr>
          <a:xfrm>
            <a:off x="4481533" y="1210343"/>
            <a:ext cx="1609667" cy="2213703"/>
          </a:xfrm>
          <a:custGeom>
            <a:avLst/>
            <a:gdLst>
              <a:gd name="connsiteX0" fmla="*/ 5767 w 1609667"/>
              <a:gd name="connsiteY0" fmla="*/ 0 h 2213703"/>
              <a:gd name="connsiteX1" fmla="*/ 1609667 w 1609667"/>
              <a:gd name="connsiteY1" fmla="*/ 2207578 h 2213703"/>
              <a:gd name="connsiteX2" fmla="*/ 1609667 w 1609667"/>
              <a:gd name="connsiteY2" fmla="*/ 2213703 h 2213703"/>
              <a:gd name="connsiteX3" fmla="*/ 1603842 w 1609667"/>
              <a:gd name="connsiteY3" fmla="*/ 2211811 h 2213703"/>
              <a:gd name="connsiteX4" fmla="*/ 0 w 1609667"/>
              <a:gd name="connsiteY4" fmla="*/ 4312 h 2213703"/>
              <a:gd name="connsiteX5" fmla="*/ 5767 w 1609667"/>
              <a:gd name="connsiteY5" fmla="*/ 0 h 221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667" h="2213703">
                <a:moveTo>
                  <a:pt x="5767" y="0"/>
                </a:moveTo>
                <a:lnTo>
                  <a:pt x="1609667" y="2207578"/>
                </a:lnTo>
                <a:lnTo>
                  <a:pt x="1609667" y="2213703"/>
                </a:lnTo>
                <a:lnTo>
                  <a:pt x="1603842" y="2211811"/>
                </a:lnTo>
                <a:lnTo>
                  <a:pt x="0" y="4312"/>
                </a:lnTo>
                <a:lnTo>
                  <a:pt x="57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/>
          <p:cNvSpPr/>
          <p:nvPr/>
        </p:nvSpPr>
        <p:spPr>
          <a:xfrm>
            <a:off x="6100625" y="2577794"/>
            <a:ext cx="2604743" cy="851206"/>
          </a:xfrm>
          <a:custGeom>
            <a:avLst/>
            <a:gdLst>
              <a:gd name="connsiteX0" fmla="*/ 2602267 w 2604743"/>
              <a:gd name="connsiteY0" fmla="*/ 0 h 851206"/>
              <a:gd name="connsiteX1" fmla="*/ 2604743 w 2604743"/>
              <a:gd name="connsiteY1" fmla="*/ 6767 h 851206"/>
              <a:gd name="connsiteX2" fmla="*/ 5825 w 2604743"/>
              <a:gd name="connsiteY2" fmla="*/ 851206 h 851206"/>
              <a:gd name="connsiteX3" fmla="*/ 0 w 2604743"/>
              <a:gd name="connsiteY3" fmla="*/ 849314 h 851206"/>
              <a:gd name="connsiteX4" fmla="*/ 3600 w 2604743"/>
              <a:gd name="connsiteY4" fmla="*/ 844359 h 851206"/>
              <a:gd name="connsiteX5" fmla="*/ 2602267 w 2604743"/>
              <a:gd name="connsiteY5" fmla="*/ 0 h 85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743" h="851206">
                <a:moveTo>
                  <a:pt x="2602267" y="0"/>
                </a:moveTo>
                <a:lnTo>
                  <a:pt x="2604743" y="6767"/>
                </a:lnTo>
                <a:lnTo>
                  <a:pt x="5825" y="851206"/>
                </a:lnTo>
                <a:lnTo>
                  <a:pt x="0" y="849314"/>
                </a:lnTo>
                <a:lnTo>
                  <a:pt x="3600" y="844359"/>
                </a:lnTo>
                <a:lnTo>
                  <a:pt x="26022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/>
          <p:cNvSpPr/>
          <p:nvPr/>
        </p:nvSpPr>
        <p:spPr>
          <a:xfrm>
            <a:off x="3486376" y="2578492"/>
            <a:ext cx="2602599" cy="850509"/>
          </a:xfrm>
          <a:custGeom>
            <a:avLst/>
            <a:gdLst>
              <a:gd name="connsiteX0" fmla="*/ 2477 w 2602599"/>
              <a:gd name="connsiteY0" fmla="*/ 0 h 850509"/>
              <a:gd name="connsiteX1" fmla="*/ 2598999 w 2602599"/>
              <a:gd name="connsiteY1" fmla="*/ 843662 h 850509"/>
              <a:gd name="connsiteX2" fmla="*/ 2602599 w 2602599"/>
              <a:gd name="connsiteY2" fmla="*/ 848617 h 850509"/>
              <a:gd name="connsiteX3" fmla="*/ 2596774 w 2602599"/>
              <a:gd name="connsiteY3" fmla="*/ 850509 h 850509"/>
              <a:gd name="connsiteX4" fmla="*/ 0 w 2602599"/>
              <a:gd name="connsiteY4" fmla="*/ 6767 h 850509"/>
              <a:gd name="connsiteX5" fmla="*/ 2477 w 2602599"/>
              <a:gd name="connsiteY5" fmla="*/ 0 h 85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2599" h="850509">
                <a:moveTo>
                  <a:pt x="2477" y="0"/>
                </a:moveTo>
                <a:lnTo>
                  <a:pt x="2598999" y="843662"/>
                </a:lnTo>
                <a:lnTo>
                  <a:pt x="2602599" y="848617"/>
                </a:lnTo>
                <a:lnTo>
                  <a:pt x="2596774" y="850509"/>
                </a:lnTo>
                <a:lnTo>
                  <a:pt x="0" y="6767"/>
                </a:lnTo>
                <a:lnTo>
                  <a:pt x="247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/>
          <p:cNvSpPr/>
          <p:nvPr/>
        </p:nvSpPr>
        <p:spPr>
          <a:xfrm>
            <a:off x="6093426" y="3422875"/>
            <a:ext cx="2751" cy="2340"/>
          </a:xfrm>
          <a:custGeom>
            <a:avLst/>
            <a:gdLst>
              <a:gd name="connsiteX0" fmla="*/ 1375 w 2751"/>
              <a:gd name="connsiteY0" fmla="*/ 0 h 2340"/>
              <a:gd name="connsiteX1" fmla="*/ 2751 w 2751"/>
              <a:gd name="connsiteY1" fmla="*/ 1893 h 2340"/>
              <a:gd name="connsiteX2" fmla="*/ 1375 w 2751"/>
              <a:gd name="connsiteY2" fmla="*/ 2340 h 2340"/>
              <a:gd name="connsiteX3" fmla="*/ 0 w 2751"/>
              <a:gd name="connsiteY3" fmla="*/ 1893 h 2340"/>
              <a:gd name="connsiteX4" fmla="*/ 1375 w 2751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" h="2340">
                <a:moveTo>
                  <a:pt x="1375" y="0"/>
                </a:moveTo>
                <a:lnTo>
                  <a:pt x="2751" y="1893"/>
                </a:lnTo>
                <a:lnTo>
                  <a:pt x="1375" y="2340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/>
          <p:cNvSpPr/>
          <p:nvPr/>
        </p:nvSpPr>
        <p:spPr>
          <a:xfrm>
            <a:off x="6091201" y="3424045"/>
            <a:ext cx="2225" cy="2340"/>
          </a:xfrm>
          <a:custGeom>
            <a:avLst/>
            <a:gdLst>
              <a:gd name="connsiteX0" fmla="*/ 0 w 2225"/>
              <a:gd name="connsiteY0" fmla="*/ 0 h 2340"/>
              <a:gd name="connsiteX1" fmla="*/ 2225 w 2225"/>
              <a:gd name="connsiteY1" fmla="*/ 723 h 2340"/>
              <a:gd name="connsiteX2" fmla="*/ 1375 w 2225"/>
              <a:gd name="connsiteY2" fmla="*/ 1893 h 2340"/>
              <a:gd name="connsiteX3" fmla="*/ 0 w 2225"/>
              <a:gd name="connsiteY3" fmla="*/ 2340 h 2340"/>
              <a:gd name="connsiteX4" fmla="*/ 0 w 2225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340">
                <a:moveTo>
                  <a:pt x="0" y="0"/>
                </a:moveTo>
                <a:lnTo>
                  <a:pt x="2225" y="723"/>
                </a:lnTo>
                <a:lnTo>
                  <a:pt x="1375" y="1893"/>
                </a:lnTo>
                <a:lnTo>
                  <a:pt x="0" y="23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/>
          <p:cNvSpPr/>
          <p:nvPr/>
        </p:nvSpPr>
        <p:spPr>
          <a:xfrm>
            <a:off x="6096176" y="3424045"/>
            <a:ext cx="2224" cy="2340"/>
          </a:xfrm>
          <a:custGeom>
            <a:avLst/>
            <a:gdLst>
              <a:gd name="connsiteX0" fmla="*/ 2224 w 2224"/>
              <a:gd name="connsiteY0" fmla="*/ 0 h 2340"/>
              <a:gd name="connsiteX1" fmla="*/ 2224 w 2224"/>
              <a:gd name="connsiteY1" fmla="*/ 2340 h 2340"/>
              <a:gd name="connsiteX2" fmla="*/ 849 w 2224"/>
              <a:gd name="connsiteY2" fmla="*/ 1893 h 2340"/>
              <a:gd name="connsiteX3" fmla="*/ 0 w 2224"/>
              <a:gd name="connsiteY3" fmla="*/ 723 h 2340"/>
              <a:gd name="connsiteX4" fmla="*/ 2224 w 2224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" h="2340">
                <a:moveTo>
                  <a:pt x="2224" y="0"/>
                </a:moveTo>
                <a:lnTo>
                  <a:pt x="2224" y="2340"/>
                </a:lnTo>
                <a:lnTo>
                  <a:pt x="849" y="1893"/>
                </a:lnTo>
                <a:lnTo>
                  <a:pt x="0" y="723"/>
                </a:lnTo>
                <a:lnTo>
                  <a:pt x="2224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/>
          <p:cNvSpPr/>
          <p:nvPr/>
        </p:nvSpPr>
        <p:spPr>
          <a:xfrm>
            <a:off x="6091200" y="3425216"/>
            <a:ext cx="7200" cy="7571"/>
          </a:xfrm>
          <a:custGeom>
            <a:avLst/>
            <a:gdLst>
              <a:gd name="connsiteX0" fmla="*/ 3600 w 7200"/>
              <a:gd name="connsiteY0" fmla="*/ 0 h 7571"/>
              <a:gd name="connsiteX1" fmla="*/ 5825 w 7200"/>
              <a:gd name="connsiteY1" fmla="*/ 723 h 7571"/>
              <a:gd name="connsiteX2" fmla="*/ 7200 w 7200"/>
              <a:gd name="connsiteY2" fmla="*/ 2615 h 7571"/>
              <a:gd name="connsiteX3" fmla="*/ 7200 w 7200"/>
              <a:gd name="connsiteY3" fmla="*/ 4955 h 7571"/>
              <a:gd name="connsiteX4" fmla="*/ 5825 w 7200"/>
              <a:gd name="connsiteY4" fmla="*/ 6848 h 7571"/>
              <a:gd name="connsiteX5" fmla="*/ 3600 w 7200"/>
              <a:gd name="connsiteY5" fmla="*/ 7571 h 7571"/>
              <a:gd name="connsiteX6" fmla="*/ 1375 w 7200"/>
              <a:gd name="connsiteY6" fmla="*/ 6848 h 7571"/>
              <a:gd name="connsiteX7" fmla="*/ 0 w 7200"/>
              <a:gd name="connsiteY7" fmla="*/ 4955 h 7571"/>
              <a:gd name="connsiteX8" fmla="*/ 0 w 7200"/>
              <a:gd name="connsiteY8" fmla="*/ 2615 h 7571"/>
              <a:gd name="connsiteX9" fmla="*/ 1375 w 7200"/>
              <a:gd name="connsiteY9" fmla="*/ 723 h 7571"/>
              <a:gd name="connsiteX10" fmla="*/ 3600 w 7200"/>
              <a:gd name="connsiteY10" fmla="*/ 0 h 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0" h="7571">
                <a:moveTo>
                  <a:pt x="3600" y="0"/>
                </a:moveTo>
                <a:lnTo>
                  <a:pt x="5825" y="723"/>
                </a:lnTo>
                <a:lnTo>
                  <a:pt x="7200" y="2615"/>
                </a:lnTo>
                <a:lnTo>
                  <a:pt x="7200" y="4955"/>
                </a:lnTo>
                <a:lnTo>
                  <a:pt x="5825" y="6848"/>
                </a:lnTo>
                <a:lnTo>
                  <a:pt x="3600" y="7571"/>
                </a:lnTo>
                <a:lnTo>
                  <a:pt x="1375" y="6848"/>
                </a:lnTo>
                <a:lnTo>
                  <a:pt x="0" y="4955"/>
                </a:lnTo>
                <a:lnTo>
                  <a:pt x="0" y="2615"/>
                </a:lnTo>
                <a:lnTo>
                  <a:pt x="1375" y="723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/>
          <p:cNvSpPr/>
          <p:nvPr/>
        </p:nvSpPr>
        <p:spPr>
          <a:xfrm>
            <a:off x="6088976" y="3426386"/>
            <a:ext cx="2225" cy="2615"/>
          </a:xfrm>
          <a:custGeom>
            <a:avLst/>
            <a:gdLst>
              <a:gd name="connsiteX0" fmla="*/ 2225 w 2225"/>
              <a:gd name="connsiteY0" fmla="*/ 0 h 2615"/>
              <a:gd name="connsiteX1" fmla="*/ 2225 w 2225"/>
              <a:gd name="connsiteY1" fmla="*/ 1445 h 2615"/>
              <a:gd name="connsiteX2" fmla="*/ 1375 w 2225"/>
              <a:gd name="connsiteY2" fmla="*/ 2615 h 2615"/>
              <a:gd name="connsiteX3" fmla="*/ 0 w 2225"/>
              <a:gd name="connsiteY3" fmla="*/ 723 h 2615"/>
              <a:gd name="connsiteX4" fmla="*/ 2225 w 2225"/>
              <a:gd name="connsiteY4" fmla="*/ 0 h 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5">
                <a:moveTo>
                  <a:pt x="2225" y="0"/>
                </a:moveTo>
                <a:lnTo>
                  <a:pt x="2225" y="1445"/>
                </a:lnTo>
                <a:lnTo>
                  <a:pt x="1375" y="2615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/>
          <p:cNvSpPr/>
          <p:nvPr/>
        </p:nvSpPr>
        <p:spPr>
          <a:xfrm>
            <a:off x="6098401" y="3426386"/>
            <a:ext cx="2225" cy="2615"/>
          </a:xfrm>
          <a:custGeom>
            <a:avLst/>
            <a:gdLst>
              <a:gd name="connsiteX0" fmla="*/ 0 w 2225"/>
              <a:gd name="connsiteY0" fmla="*/ 0 h 2615"/>
              <a:gd name="connsiteX1" fmla="*/ 2225 w 2225"/>
              <a:gd name="connsiteY1" fmla="*/ 723 h 2615"/>
              <a:gd name="connsiteX2" fmla="*/ 850 w 2225"/>
              <a:gd name="connsiteY2" fmla="*/ 2615 h 2615"/>
              <a:gd name="connsiteX3" fmla="*/ 0 w 2225"/>
              <a:gd name="connsiteY3" fmla="*/ 1445 h 2615"/>
              <a:gd name="connsiteX4" fmla="*/ 0 w 2225"/>
              <a:gd name="connsiteY4" fmla="*/ 0 h 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5">
                <a:moveTo>
                  <a:pt x="0" y="0"/>
                </a:moveTo>
                <a:lnTo>
                  <a:pt x="2225" y="723"/>
                </a:lnTo>
                <a:lnTo>
                  <a:pt x="850" y="2615"/>
                </a:lnTo>
                <a:lnTo>
                  <a:pt x="0" y="1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/>
          <p:cNvSpPr/>
          <p:nvPr/>
        </p:nvSpPr>
        <p:spPr>
          <a:xfrm>
            <a:off x="6088976" y="3429000"/>
            <a:ext cx="2225" cy="2616"/>
          </a:xfrm>
          <a:custGeom>
            <a:avLst/>
            <a:gdLst>
              <a:gd name="connsiteX0" fmla="*/ 1375 w 2225"/>
              <a:gd name="connsiteY0" fmla="*/ 0 h 2616"/>
              <a:gd name="connsiteX1" fmla="*/ 2225 w 2225"/>
              <a:gd name="connsiteY1" fmla="*/ 1170 h 2616"/>
              <a:gd name="connsiteX2" fmla="*/ 2225 w 2225"/>
              <a:gd name="connsiteY2" fmla="*/ 2616 h 2616"/>
              <a:gd name="connsiteX3" fmla="*/ 0 w 2225"/>
              <a:gd name="connsiteY3" fmla="*/ 1893 h 2616"/>
              <a:gd name="connsiteX4" fmla="*/ 1375 w 2225"/>
              <a:gd name="connsiteY4" fmla="*/ 0 h 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6">
                <a:moveTo>
                  <a:pt x="1375" y="0"/>
                </a:moveTo>
                <a:lnTo>
                  <a:pt x="2225" y="1170"/>
                </a:lnTo>
                <a:lnTo>
                  <a:pt x="2225" y="2616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/>
          <p:cNvSpPr/>
          <p:nvPr/>
        </p:nvSpPr>
        <p:spPr>
          <a:xfrm>
            <a:off x="6098401" y="3429000"/>
            <a:ext cx="2225" cy="2616"/>
          </a:xfrm>
          <a:custGeom>
            <a:avLst/>
            <a:gdLst>
              <a:gd name="connsiteX0" fmla="*/ 850 w 2225"/>
              <a:gd name="connsiteY0" fmla="*/ 0 h 2616"/>
              <a:gd name="connsiteX1" fmla="*/ 2225 w 2225"/>
              <a:gd name="connsiteY1" fmla="*/ 1893 h 2616"/>
              <a:gd name="connsiteX2" fmla="*/ 0 w 2225"/>
              <a:gd name="connsiteY2" fmla="*/ 2616 h 2616"/>
              <a:gd name="connsiteX3" fmla="*/ 0 w 2225"/>
              <a:gd name="connsiteY3" fmla="*/ 1170 h 2616"/>
              <a:gd name="connsiteX4" fmla="*/ 850 w 2225"/>
              <a:gd name="connsiteY4" fmla="*/ 0 h 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6">
                <a:moveTo>
                  <a:pt x="850" y="0"/>
                </a:moveTo>
                <a:lnTo>
                  <a:pt x="2225" y="1893"/>
                </a:lnTo>
                <a:lnTo>
                  <a:pt x="0" y="2616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/>
          <p:cNvSpPr/>
          <p:nvPr/>
        </p:nvSpPr>
        <p:spPr>
          <a:xfrm>
            <a:off x="3486377" y="3429001"/>
            <a:ext cx="2602598" cy="850509"/>
          </a:xfrm>
          <a:custGeom>
            <a:avLst/>
            <a:gdLst>
              <a:gd name="connsiteX0" fmla="*/ 2596773 w 2602598"/>
              <a:gd name="connsiteY0" fmla="*/ 0 h 850509"/>
              <a:gd name="connsiteX1" fmla="*/ 2602598 w 2602598"/>
              <a:gd name="connsiteY1" fmla="*/ 1893 h 850509"/>
              <a:gd name="connsiteX2" fmla="*/ 2598998 w 2602598"/>
              <a:gd name="connsiteY2" fmla="*/ 6848 h 850509"/>
              <a:gd name="connsiteX3" fmla="*/ 2476 w 2602598"/>
              <a:gd name="connsiteY3" fmla="*/ 850509 h 850509"/>
              <a:gd name="connsiteX4" fmla="*/ 0 w 2602598"/>
              <a:gd name="connsiteY4" fmla="*/ 843744 h 850509"/>
              <a:gd name="connsiteX5" fmla="*/ 2596773 w 2602598"/>
              <a:gd name="connsiteY5" fmla="*/ 0 h 85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2598" h="850509">
                <a:moveTo>
                  <a:pt x="2596773" y="0"/>
                </a:moveTo>
                <a:lnTo>
                  <a:pt x="2602598" y="1893"/>
                </a:lnTo>
                <a:lnTo>
                  <a:pt x="2598998" y="6848"/>
                </a:lnTo>
                <a:lnTo>
                  <a:pt x="2476" y="850509"/>
                </a:lnTo>
                <a:lnTo>
                  <a:pt x="0" y="843744"/>
                </a:lnTo>
                <a:lnTo>
                  <a:pt x="2596773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/>
          <p:cNvSpPr/>
          <p:nvPr/>
        </p:nvSpPr>
        <p:spPr>
          <a:xfrm>
            <a:off x="6100625" y="3429000"/>
            <a:ext cx="2604743" cy="851206"/>
          </a:xfrm>
          <a:custGeom>
            <a:avLst/>
            <a:gdLst>
              <a:gd name="connsiteX0" fmla="*/ 5825 w 2604743"/>
              <a:gd name="connsiteY0" fmla="*/ 0 h 851206"/>
              <a:gd name="connsiteX1" fmla="*/ 2604743 w 2604743"/>
              <a:gd name="connsiteY1" fmla="*/ 844441 h 851206"/>
              <a:gd name="connsiteX2" fmla="*/ 2602267 w 2604743"/>
              <a:gd name="connsiteY2" fmla="*/ 851206 h 851206"/>
              <a:gd name="connsiteX3" fmla="*/ 3600 w 2604743"/>
              <a:gd name="connsiteY3" fmla="*/ 6848 h 851206"/>
              <a:gd name="connsiteX4" fmla="*/ 0 w 2604743"/>
              <a:gd name="connsiteY4" fmla="*/ 1893 h 851206"/>
              <a:gd name="connsiteX5" fmla="*/ 5825 w 2604743"/>
              <a:gd name="connsiteY5" fmla="*/ 0 h 85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743" h="851206">
                <a:moveTo>
                  <a:pt x="5825" y="0"/>
                </a:moveTo>
                <a:lnTo>
                  <a:pt x="2604743" y="844441"/>
                </a:lnTo>
                <a:lnTo>
                  <a:pt x="2602267" y="851206"/>
                </a:lnTo>
                <a:lnTo>
                  <a:pt x="3600" y="6848"/>
                </a:lnTo>
                <a:lnTo>
                  <a:pt x="0" y="1893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/>
          <p:cNvSpPr/>
          <p:nvPr/>
        </p:nvSpPr>
        <p:spPr>
          <a:xfrm>
            <a:off x="6091201" y="3431617"/>
            <a:ext cx="2225" cy="2339"/>
          </a:xfrm>
          <a:custGeom>
            <a:avLst/>
            <a:gdLst>
              <a:gd name="connsiteX0" fmla="*/ 0 w 2225"/>
              <a:gd name="connsiteY0" fmla="*/ 0 h 2339"/>
              <a:gd name="connsiteX1" fmla="*/ 1375 w 2225"/>
              <a:gd name="connsiteY1" fmla="*/ 447 h 2339"/>
              <a:gd name="connsiteX2" fmla="*/ 2225 w 2225"/>
              <a:gd name="connsiteY2" fmla="*/ 1616 h 2339"/>
              <a:gd name="connsiteX3" fmla="*/ 0 w 2225"/>
              <a:gd name="connsiteY3" fmla="*/ 2339 h 2339"/>
              <a:gd name="connsiteX4" fmla="*/ 0 w 2225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339">
                <a:moveTo>
                  <a:pt x="0" y="0"/>
                </a:moveTo>
                <a:lnTo>
                  <a:pt x="1375" y="447"/>
                </a:lnTo>
                <a:lnTo>
                  <a:pt x="2225" y="1616"/>
                </a:lnTo>
                <a:lnTo>
                  <a:pt x="0" y="23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/>
          <p:cNvSpPr/>
          <p:nvPr/>
        </p:nvSpPr>
        <p:spPr>
          <a:xfrm>
            <a:off x="6096176" y="3431617"/>
            <a:ext cx="2224" cy="2339"/>
          </a:xfrm>
          <a:custGeom>
            <a:avLst/>
            <a:gdLst>
              <a:gd name="connsiteX0" fmla="*/ 2224 w 2224"/>
              <a:gd name="connsiteY0" fmla="*/ 0 h 2339"/>
              <a:gd name="connsiteX1" fmla="*/ 2224 w 2224"/>
              <a:gd name="connsiteY1" fmla="*/ 2339 h 2339"/>
              <a:gd name="connsiteX2" fmla="*/ 0 w 2224"/>
              <a:gd name="connsiteY2" fmla="*/ 1616 h 2339"/>
              <a:gd name="connsiteX3" fmla="*/ 849 w 2224"/>
              <a:gd name="connsiteY3" fmla="*/ 447 h 2339"/>
              <a:gd name="connsiteX4" fmla="*/ 2224 w 2224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" h="2339">
                <a:moveTo>
                  <a:pt x="2224" y="0"/>
                </a:moveTo>
                <a:lnTo>
                  <a:pt x="2224" y="2339"/>
                </a:lnTo>
                <a:lnTo>
                  <a:pt x="0" y="1616"/>
                </a:lnTo>
                <a:lnTo>
                  <a:pt x="849" y="447"/>
                </a:lnTo>
                <a:lnTo>
                  <a:pt x="2224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/>
          <p:cNvSpPr/>
          <p:nvPr/>
        </p:nvSpPr>
        <p:spPr>
          <a:xfrm>
            <a:off x="6093426" y="3432787"/>
            <a:ext cx="2751" cy="2339"/>
          </a:xfrm>
          <a:custGeom>
            <a:avLst/>
            <a:gdLst>
              <a:gd name="connsiteX0" fmla="*/ 1375 w 2751"/>
              <a:gd name="connsiteY0" fmla="*/ 0 h 2339"/>
              <a:gd name="connsiteX1" fmla="*/ 2751 w 2751"/>
              <a:gd name="connsiteY1" fmla="*/ 446 h 2339"/>
              <a:gd name="connsiteX2" fmla="*/ 1375 w 2751"/>
              <a:gd name="connsiteY2" fmla="*/ 2339 h 2339"/>
              <a:gd name="connsiteX3" fmla="*/ 0 w 2751"/>
              <a:gd name="connsiteY3" fmla="*/ 446 h 2339"/>
              <a:gd name="connsiteX4" fmla="*/ 1375 w 2751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" h="2339">
                <a:moveTo>
                  <a:pt x="1375" y="0"/>
                </a:moveTo>
                <a:lnTo>
                  <a:pt x="2751" y="446"/>
                </a:lnTo>
                <a:lnTo>
                  <a:pt x="1375" y="2339"/>
                </a:lnTo>
                <a:lnTo>
                  <a:pt x="0" y="446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/>
          <p:cNvSpPr/>
          <p:nvPr/>
        </p:nvSpPr>
        <p:spPr>
          <a:xfrm>
            <a:off x="4481533" y="3433955"/>
            <a:ext cx="1609667" cy="2213704"/>
          </a:xfrm>
          <a:custGeom>
            <a:avLst/>
            <a:gdLst>
              <a:gd name="connsiteX0" fmla="*/ 1609667 w 1609667"/>
              <a:gd name="connsiteY0" fmla="*/ 0 h 2213704"/>
              <a:gd name="connsiteX1" fmla="*/ 1609667 w 1609667"/>
              <a:gd name="connsiteY1" fmla="*/ 6125 h 2213704"/>
              <a:gd name="connsiteX2" fmla="*/ 5768 w 1609667"/>
              <a:gd name="connsiteY2" fmla="*/ 2213704 h 2213704"/>
              <a:gd name="connsiteX3" fmla="*/ 0 w 1609667"/>
              <a:gd name="connsiteY3" fmla="*/ 2209391 h 2213704"/>
              <a:gd name="connsiteX4" fmla="*/ 1603842 w 1609667"/>
              <a:gd name="connsiteY4" fmla="*/ 1893 h 2213704"/>
              <a:gd name="connsiteX5" fmla="*/ 1609667 w 1609667"/>
              <a:gd name="connsiteY5" fmla="*/ 0 h 221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667" h="2213704">
                <a:moveTo>
                  <a:pt x="1609667" y="0"/>
                </a:moveTo>
                <a:lnTo>
                  <a:pt x="1609667" y="6125"/>
                </a:lnTo>
                <a:lnTo>
                  <a:pt x="5768" y="2213704"/>
                </a:lnTo>
                <a:lnTo>
                  <a:pt x="0" y="2209391"/>
                </a:lnTo>
                <a:lnTo>
                  <a:pt x="1603842" y="1893"/>
                </a:lnTo>
                <a:lnTo>
                  <a:pt x="16096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/>
          <p:cNvSpPr/>
          <p:nvPr/>
        </p:nvSpPr>
        <p:spPr>
          <a:xfrm>
            <a:off x="6098400" y="3433956"/>
            <a:ext cx="1610511" cy="2214867"/>
          </a:xfrm>
          <a:custGeom>
            <a:avLst/>
            <a:gdLst>
              <a:gd name="connsiteX0" fmla="*/ 0 w 1610511"/>
              <a:gd name="connsiteY0" fmla="*/ 0 h 2214867"/>
              <a:gd name="connsiteX1" fmla="*/ 5825 w 1610511"/>
              <a:gd name="connsiteY1" fmla="*/ 1893 h 2214867"/>
              <a:gd name="connsiteX2" fmla="*/ 1610511 w 1610511"/>
              <a:gd name="connsiteY2" fmla="*/ 2210554 h 2214867"/>
              <a:gd name="connsiteX3" fmla="*/ 1604744 w 1610511"/>
              <a:gd name="connsiteY3" fmla="*/ 2214867 h 2214867"/>
              <a:gd name="connsiteX4" fmla="*/ 0 w 1610511"/>
              <a:gd name="connsiteY4" fmla="*/ 6125 h 2214867"/>
              <a:gd name="connsiteX5" fmla="*/ 0 w 1610511"/>
              <a:gd name="connsiteY5" fmla="*/ 0 h 22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2214867">
                <a:moveTo>
                  <a:pt x="0" y="0"/>
                </a:moveTo>
                <a:lnTo>
                  <a:pt x="5825" y="1893"/>
                </a:lnTo>
                <a:lnTo>
                  <a:pt x="1610511" y="2210554"/>
                </a:lnTo>
                <a:lnTo>
                  <a:pt x="1604744" y="2214867"/>
                </a:lnTo>
                <a:lnTo>
                  <a:pt x="0" y="6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/>
          <p:cNvSpPr/>
          <p:nvPr/>
        </p:nvSpPr>
        <p:spPr>
          <a:xfrm>
            <a:off x="6091200" y="3435126"/>
            <a:ext cx="7200" cy="2737075"/>
          </a:xfrm>
          <a:custGeom>
            <a:avLst/>
            <a:gdLst>
              <a:gd name="connsiteX0" fmla="*/ 3600 w 7200"/>
              <a:gd name="connsiteY0" fmla="*/ 0 h 2737075"/>
              <a:gd name="connsiteX1" fmla="*/ 7200 w 7200"/>
              <a:gd name="connsiteY1" fmla="*/ 4955 h 2737075"/>
              <a:gd name="connsiteX2" fmla="*/ 7200 w 7200"/>
              <a:gd name="connsiteY2" fmla="*/ 2736954 h 2737075"/>
              <a:gd name="connsiteX3" fmla="*/ 4800 w 7200"/>
              <a:gd name="connsiteY3" fmla="*/ 2737075 h 2737075"/>
              <a:gd name="connsiteX4" fmla="*/ 0 w 7200"/>
              <a:gd name="connsiteY4" fmla="*/ 2736833 h 2737075"/>
              <a:gd name="connsiteX5" fmla="*/ 0 w 7200"/>
              <a:gd name="connsiteY5" fmla="*/ 4955 h 2737075"/>
              <a:gd name="connsiteX6" fmla="*/ 3600 w 7200"/>
              <a:gd name="connsiteY6" fmla="*/ 0 h 273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" h="2737075">
                <a:moveTo>
                  <a:pt x="3600" y="0"/>
                </a:moveTo>
                <a:lnTo>
                  <a:pt x="7200" y="4955"/>
                </a:lnTo>
                <a:lnTo>
                  <a:pt x="7200" y="2736954"/>
                </a:lnTo>
                <a:lnTo>
                  <a:pt x="4800" y="2737075"/>
                </a:lnTo>
                <a:lnTo>
                  <a:pt x="0" y="2736833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/>
          <p:cNvSpPr/>
          <p:nvPr/>
        </p:nvSpPr>
        <p:spPr>
          <a:xfrm>
            <a:off x="6098400" y="685922"/>
            <a:ext cx="1604745" cy="2731999"/>
          </a:xfrm>
          <a:custGeom>
            <a:avLst/>
            <a:gdLst>
              <a:gd name="connsiteX0" fmla="*/ 0 w 1604745"/>
              <a:gd name="connsiteY0" fmla="*/ 0 h 2731999"/>
              <a:gd name="connsiteX1" fmla="*/ 278076 w 1604745"/>
              <a:gd name="connsiteY1" fmla="*/ 14042 h 2731999"/>
              <a:gd name="connsiteX2" fmla="*/ 1531349 w 1604745"/>
              <a:gd name="connsiteY2" fmla="*/ 468374 h 2731999"/>
              <a:gd name="connsiteX3" fmla="*/ 1604745 w 1604745"/>
              <a:gd name="connsiteY3" fmla="*/ 523258 h 2731999"/>
              <a:gd name="connsiteX4" fmla="*/ 0 w 1604745"/>
              <a:gd name="connsiteY4" fmla="*/ 2731999 h 2731999"/>
              <a:gd name="connsiteX5" fmla="*/ 0 w 1604745"/>
              <a:gd name="connsiteY5" fmla="*/ 0 h 273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745" h="2731999">
                <a:moveTo>
                  <a:pt x="0" y="0"/>
                </a:moveTo>
                <a:lnTo>
                  <a:pt x="278076" y="14042"/>
                </a:lnTo>
                <a:cubicBezTo>
                  <a:pt x="739168" y="60868"/>
                  <a:pt x="1166502" y="221888"/>
                  <a:pt x="1531349" y="468374"/>
                </a:cubicBezTo>
                <a:lnTo>
                  <a:pt x="1604745" y="523258"/>
                </a:lnTo>
                <a:lnTo>
                  <a:pt x="0" y="2731999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/>
          <p:cNvSpPr/>
          <p:nvPr/>
        </p:nvSpPr>
        <p:spPr>
          <a:xfrm>
            <a:off x="4487300" y="686042"/>
            <a:ext cx="1603900" cy="2731878"/>
          </a:xfrm>
          <a:custGeom>
            <a:avLst/>
            <a:gdLst>
              <a:gd name="connsiteX0" fmla="*/ 1603900 w 1603900"/>
              <a:gd name="connsiteY0" fmla="*/ 0 h 2731878"/>
              <a:gd name="connsiteX1" fmla="*/ 1603900 w 1603900"/>
              <a:gd name="connsiteY1" fmla="*/ 2731878 h 2731878"/>
              <a:gd name="connsiteX2" fmla="*/ 0 w 1603900"/>
              <a:gd name="connsiteY2" fmla="*/ 524300 h 2731878"/>
              <a:gd name="connsiteX3" fmla="*/ 74951 w 1603900"/>
              <a:gd name="connsiteY3" fmla="*/ 468253 h 2731878"/>
              <a:gd name="connsiteX4" fmla="*/ 1328224 w 1603900"/>
              <a:gd name="connsiteY4" fmla="*/ 13921 h 2731878"/>
              <a:gd name="connsiteX5" fmla="*/ 1603900 w 1603900"/>
              <a:gd name="connsiteY5" fmla="*/ 0 h 273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900" h="2731878">
                <a:moveTo>
                  <a:pt x="1603900" y="0"/>
                </a:moveTo>
                <a:lnTo>
                  <a:pt x="1603900" y="2731878"/>
                </a:lnTo>
                <a:lnTo>
                  <a:pt x="0" y="524300"/>
                </a:lnTo>
                <a:lnTo>
                  <a:pt x="74951" y="468253"/>
                </a:lnTo>
                <a:cubicBezTo>
                  <a:pt x="439798" y="221767"/>
                  <a:pt x="867132" y="60747"/>
                  <a:pt x="1328224" y="13921"/>
                </a:cubicBezTo>
                <a:lnTo>
                  <a:pt x="1603900" y="0"/>
                </a:lnTo>
                <a:close/>
              </a:path>
            </a:pathLst>
          </a:custGeom>
          <a:solidFill>
            <a:srgbClr val="7030A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/>
          <p:cNvSpPr/>
          <p:nvPr/>
        </p:nvSpPr>
        <p:spPr>
          <a:xfrm>
            <a:off x="6104225" y="1213491"/>
            <a:ext cx="2598667" cy="2208662"/>
          </a:xfrm>
          <a:custGeom>
            <a:avLst/>
            <a:gdLst>
              <a:gd name="connsiteX0" fmla="*/ 1604686 w 2598667"/>
              <a:gd name="connsiteY0" fmla="*/ 0 h 2208662"/>
              <a:gd name="connsiteX1" fmla="*/ 1736705 w 2598667"/>
              <a:gd name="connsiteY1" fmla="*/ 98722 h 2208662"/>
              <a:gd name="connsiteX2" fmla="*/ 2519401 w 2598667"/>
              <a:gd name="connsiteY2" fmla="*/ 1147732 h 2208662"/>
              <a:gd name="connsiteX3" fmla="*/ 2598667 w 2598667"/>
              <a:gd name="connsiteY3" fmla="*/ 1364303 h 2208662"/>
              <a:gd name="connsiteX4" fmla="*/ 0 w 2598667"/>
              <a:gd name="connsiteY4" fmla="*/ 2208662 h 2208662"/>
              <a:gd name="connsiteX5" fmla="*/ 1604686 w 2598667"/>
              <a:gd name="connsiteY5" fmla="*/ 0 h 220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667" h="2208662">
                <a:moveTo>
                  <a:pt x="1604686" y="0"/>
                </a:moveTo>
                <a:lnTo>
                  <a:pt x="1736705" y="98722"/>
                </a:lnTo>
                <a:cubicBezTo>
                  <a:pt x="2075410" y="378246"/>
                  <a:pt x="2345884" y="737492"/>
                  <a:pt x="2519401" y="1147732"/>
                </a:cubicBezTo>
                <a:lnTo>
                  <a:pt x="2598667" y="1364303"/>
                </a:lnTo>
                <a:lnTo>
                  <a:pt x="0" y="2208662"/>
                </a:lnTo>
                <a:lnTo>
                  <a:pt x="1604686" y="0"/>
                </a:lnTo>
                <a:close/>
              </a:path>
            </a:pathLst>
          </a:custGeom>
          <a:solidFill>
            <a:srgbClr val="FF000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/>
          <p:cNvSpPr/>
          <p:nvPr/>
        </p:nvSpPr>
        <p:spPr>
          <a:xfrm>
            <a:off x="3488853" y="1214655"/>
            <a:ext cx="2596522" cy="2207499"/>
          </a:xfrm>
          <a:custGeom>
            <a:avLst/>
            <a:gdLst>
              <a:gd name="connsiteX0" fmla="*/ 992680 w 2596522"/>
              <a:gd name="connsiteY0" fmla="*/ 0 h 2207499"/>
              <a:gd name="connsiteX1" fmla="*/ 2596522 w 2596522"/>
              <a:gd name="connsiteY1" fmla="*/ 2207499 h 2207499"/>
              <a:gd name="connsiteX2" fmla="*/ 0 w 2596522"/>
              <a:gd name="connsiteY2" fmla="*/ 1363837 h 2207499"/>
              <a:gd name="connsiteX3" fmla="*/ 79521 w 2596522"/>
              <a:gd name="connsiteY3" fmla="*/ 1146569 h 2207499"/>
              <a:gd name="connsiteX4" fmla="*/ 862217 w 2596522"/>
              <a:gd name="connsiteY4" fmla="*/ 97559 h 2207499"/>
              <a:gd name="connsiteX5" fmla="*/ 992680 w 2596522"/>
              <a:gd name="connsiteY5" fmla="*/ 0 h 220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522" h="2207499">
                <a:moveTo>
                  <a:pt x="992680" y="0"/>
                </a:moveTo>
                <a:lnTo>
                  <a:pt x="2596522" y="2207499"/>
                </a:lnTo>
                <a:lnTo>
                  <a:pt x="0" y="1363837"/>
                </a:lnTo>
                <a:lnTo>
                  <a:pt x="79521" y="1146569"/>
                </a:lnTo>
                <a:cubicBezTo>
                  <a:pt x="253038" y="736329"/>
                  <a:pt x="523512" y="377083"/>
                  <a:pt x="862217" y="97559"/>
                </a:cubicBezTo>
                <a:lnTo>
                  <a:pt x="992680" y="0"/>
                </a:lnTo>
                <a:close/>
              </a:path>
            </a:pathLst>
          </a:custGeom>
          <a:solidFill>
            <a:srgbClr val="00206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/>
          <p:cNvSpPr/>
          <p:nvPr/>
        </p:nvSpPr>
        <p:spPr>
          <a:xfrm>
            <a:off x="6106450" y="2584561"/>
            <a:ext cx="2732750" cy="1688880"/>
          </a:xfrm>
          <a:custGeom>
            <a:avLst/>
            <a:gdLst>
              <a:gd name="connsiteX0" fmla="*/ 2598918 w 2732750"/>
              <a:gd name="connsiteY0" fmla="*/ 0 h 1688880"/>
              <a:gd name="connsiteX1" fmla="*/ 2609421 w 2732750"/>
              <a:gd name="connsiteY1" fmla="*/ 28695 h 1688880"/>
              <a:gd name="connsiteX2" fmla="*/ 2732750 w 2732750"/>
              <a:gd name="connsiteY2" fmla="*/ 844439 h 1688880"/>
              <a:gd name="connsiteX3" fmla="*/ 2609421 w 2732750"/>
              <a:gd name="connsiteY3" fmla="*/ 1660183 h 1688880"/>
              <a:gd name="connsiteX4" fmla="*/ 2598918 w 2732750"/>
              <a:gd name="connsiteY4" fmla="*/ 1688880 h 1688880"/>
              <a:gd name="connsiteX5" fmla="*/ 0 w 2732750"/>
              <a:gd name="connsiteY5" fmla="*/ 844439 h 1688880"/>
              <a:gd name="connsiteX6" fmla="*/ 2598918 w 2732750"/>
              <a:gd name="connsiteY6" fmla="*/ 0 h 168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2750" h="1688880">
                <a:moveTo>
                  <a:pt x="2598918" y="0"/>
                </a:moveTo>
                <a:lnTo>
                  <a:pt x="2609421" y="28695"/>
                </a:lnTo>
                <a:cubicBezTo>
                  <a:pt x="2689572" y="286388"/>
                  <a:pt x="2732750" y="560371"/>
                  <a:pt x="2732750" y="844439"/>
                </a:cubicBezTo>
                <a:cubicBezTo>
                  <a:pt x="2732750" y="1128507"/>
                  <a:pt x="2689572" y="1402490"/>
                  <a:pt x="2609421" y="1660183"/>
                </a:cubicBezTo>
                <a:lnTo>
                  <a:pt x="2598918" y="1688880"/>
                </a:lnTo>
                <a:lnTo>
                  <a:pt x="0" y="844439"/>
                </a:lnTo>
                <a:lnTo>
                  <a:pt x="2598918" y="0"/>
                </a:lnTo>
                <a:close/>
              </a:path>
            </a:pathLst>
          </a:custGeom>
          <a:solidFill>
            <a:srgbClr val="FFC00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/>
          <p:cNvSpPr/>
          <p:nvPr/>
        </p:nvSpPr>
        <p:spPr>
          <a:xfrm>
            <a:off x="3352800" y="2585258"/>
            <a:ext cx="2730350" cy="1687486"/>
          </a:xfrm>
          <a:custGeom>
            <a:avLst/>
            <a:gdLst>
              <a:gd name="connsiteX0" fmla="*/ 133576 w 2730350"/>
              <a:gd name="connsiteY0" fmla="*/ 0 h 1687486"/>
              <a:gd name="connsiteX1" fmla="*/ 2730350 w 2730350"/>
              <a:gd name="connsiteY1" fmla="*/ 843742 h 1687486"/>
              <a:gd name="connsiteX2" fmla="*/ 133577 w 2730350"/>
              <a:gd name="connsiteY2" fmla="*/ 1687486 h 1687486"/>
              <a:gd name="connsiteX3" fmla="*/ 123329 w 2730350"/>
              <a:gd name="connsiteY3" fmla="*/ 1659486 h 1687486"/>
              <a:gd name="connsiteX4" fmla="*/ 0 w 2730350"/>
              <a:gd name="connsiteY4" fmla="*/ 843742 h 1687486"/>
              <a:gd name="connsiteX5" fmla="*/ 123329 w 2730350"/>
              <a:gd name="connsiteY5" fmla="*/ 27998 h 1687486"/>
              <a:gd name="connsiteX6" fmla="*/ 133576 w 2730350"/>
              <a:gd name="connsiteY6" fmla="*/ 0 h 168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350" h="1687486">
                <a:moveTo>
                  <a:pt x="133576" y="0"/>
                </a:moveTo>
                <a:lnTo>
                  <a:pt x="2730350" y="843742"/>
                </a:lnTo>
                <a:lnTo>
                  <a:pt x="133577" y="1687486"/>
                </a:lnTo>
                <a:lnTo>
                  <a:pt x="123329" y="1659486"/>
                </a:lnTo>
                <a:cubicBezTo>
                  <a:pt x="43178" y="1401793"/>
                  <a:pt x="0" y="1127810"/>
                  <a:pt x="0" y="843742"/>
                </a:cubicBezTo>
                <a:cubicBezTo>
                  <a:pt x="0" y="559674"/>
                  <a:pt x="43178" y="285691"/>
                  <a:pt x="123329" y="27998"/>
                </a:cubicBezTo>
                <a:lnTo>
                  <a:pt x="133576" y="0"/>
                </a:lnTo>
                <a:close/>
              </a:path>
            </a:pathLst>
          </a:custGeom>
          <a:solidFill>
            <a:srgbClr val="0070C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/>
          <p:cNvSpPr/>
          <p:nvPr/>
        </p:nvSpPr>
        <p:spPr>
          <a:xfrm>
            <a:off x="6091200" y="3417920"/>
            <a:ext cx="3600" cy="6848"/>
          </a:xfrm>
          <a:custGeom>
            <a:avLst/>
            <a:gdLst>
              <a:gd name="connsiteX0" fmla="*/ 0 w 3600"/>
              <a:gd name="connsiteY0" fmla="*/ 0 h 6848"/>
              <a:gd name="connsiteX1" fmla="*/ 3600 w 3600"/>
              <a:gd name="connsiteY1" fmla="*/ 4955 h 6848"/>
              <a:gd name="connsiteX2" fmla="*/ 2225 w 3600"/>
              <a:gd name="connsiteY2" fmla="*/ 6848 h 6848"/>
              <a:gd name="connsiteX3" fmla="*/ 0 w 3600"/>
              <a:gd name="connsiteY3" fmla="*/ 6125 h 6848"/>
              <a:gd name="connsiteX4" fmla="*/ 0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0" y="0"/>
                </a:moveTo>
                <a:lnTo>
                  <a:pt x="3600" y="4955"/>
                </a:lnTo>
                <a:lnTo>
                  <a:pt x="2225" y="6848"/>
                </a:lnTo>
                <a:lnTo>
                  <a:pt x="0" y="6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/>
          <p:cNvSpPr/>
          <p:nvPr/>
        </p:nvSpPr>
        <p:spPr>
          <a:xfrm>
            <a:off x="6094800" y="3417920"/>
            <a:ext cx="3600" cy="6848"/>
          </a:xfrm>
          <a:custGeom>
            <a:avLst/>
            <a:gdLst>
              <a:gd name="connsiteX0" fmla="*/ 3600 w 3600"/>
              <a:gd name="connsiteY0" fmla="*/ 0 h 6848"/>
              <a:gd name="connsiteX1" fmla="*/ 3600 w 3600"/>
              <a:gd name="connsiteY1" fmla="*/ 6125 h 6848"/>
              <a:gd name="connsiteX2" fmla="*/ 1376 w 3600"/>
              <a:gd name="connsiteY2" fmla="*/ 6848 h 6848"/>
              <a:gd name="connsiteX3" fmla="*/ 0 w 3600"/>
              <a:gd name="connsiteY3" fmla="*/ 4955 h 6848"/>
              <a:gd name="connsiteX4" fmla="*/ 3600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3600" y="0"/>
                </a:moveTo>
                <a:lnTo>
                  <a:pt x="3600" y="6125"/>
                </a:lnTo>
                <a:lnTo>
                  <a:pt x="1376" y="6848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/>
          <p:cNvSpPr/>
          <p:nvPr/>
        </p:nvSpPr>
        <p:spPr>
          <a:xfrm>
            <a:off x="6085376" y="3422154"/>
            <a:ext cx="5825" cy="4955"/>
          </a:xfrm>
          <a:custGeom>
            <a:avLst/>
            <a:gdLst>
              <a:gd name="connsiteX0" fmla="*/ 0 w 5825"/>
              <a:gd name="connsiteY0" fmla="*/ 0 h 4955"/>
              <a:gd name="connsiteX1" fmla="*/ 5825 w 5825"/>
              <a:gd name="connsiteY1" fmla="*/ 1892 h 4955"/>
              <a:gd name="connsiteX2" fmla="*/ 5825 w 5825"/>
              <a:gd name="connsiteY2" fmla="*/ 4232 h 4955"/>
              <a:gd name="connsiteX3" fmla="*/ 3600 w 5825"/>
              <a:gd name="connsiteY3" fmla="*/ 4955 h 4955"/>
              <a:gd name="connsiteX4" fmla="*/ 0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0" y="0"/>
                </a:moveTo>
                <a:lnTo>
                  <a:pt x="5825" y="1892"/>
                </a:lnTo>
                <a:lnTo>
                  <a:pt x="5825" y="4232"/>
                </a:lnTo>
                <a:lnTo>
                  <a:pt x="3600" y="495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/>
          <p:cNvSpPr/>
          <p:nvPr/>
        </p:nvSpPr>
        <p:spPr>
          <a:xfrm>
            <a:off x="6098401" y="3422154"/>
            <a:ext cx="5825" cy="4955"/>
          </a:xfrm>
          <a:custGeom>
            <a:avLst/>
            <a:gdLst>
              <a:gd name="connsiteX0" fmla="*/ 5825 w 5825"/>
              <a:gd name="connsiteY0" fmla="*/ 0 h 4955"/>
              <a:gd name="connsiteX1" fmla="*/ 2225 w 5825"/>
              <a:gd name="connsiteY1" fmla="*/ 4955 h 4955"/>
              <a:gd name="connsiteX2" fmla="*/ 0 w 5825"/>
              <a:gd name="connsiteY2" fmla="*/ 4232 h 4955"/>
              <a:gd name="connsiteX3" fmla="*/ 0 w 5825"/>
              <a:gd name="connsiteY3" fmla="*/ 1892 h 4955"/>
              <a:gd name="connsiteX4" fmla="*/ 5825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5825" y="0"/>
                </a:moveTo>
                <a:lnTo>
                  <a:pt x="2225" y="4955"/>
                </a:lnTo>
                <a:lnTo>
                  <a:pt x="0" y="4232"/>
                </a:lnTo>
                <a:lnTo>
                  <a:pt x="0" y="1892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/>
          <p:cNvSpPr/>
          <p:nvPr/>
        </p:nvSpPr>
        <p:spPr>
          <a:xfrm>
            <a:off x="6092576" y="3424768"/>
            <a:ext cx="2225" cy="1170"/>
          </a:xfrm>
          <a:custGeom>
            <a:avLst/>
            <a:gdLst>
              <a:gd name="connsiteX0" fmla="*/ 850 w 2225"/>
              <a:gd name="connsiteY0" fmla="*/ 0 h 1170"/>
              <a:gd name="connsiteX1" fmla="*/ 2225 w 2225"/>
              <a:gd name="connsiteY1" fmla="*/ 447 h 1170"/>
              <a:gd name="connsiteX2" fmla="*/ 0 w 2225"/>
              <a:gd name="connsiteY2" fmla="*/ 1170 h 1170"/>
              <a:gd name="connsiteX3" fmla="*/ 850 w 2225"/>
              <a:gd name="connsiteY3" fmla="*/ 0 h 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70">
                <a:moveTo>
                  <a:pt x="850" y="0"/>
                </a:moveTo>
                <a:lnTo>
                  <a:pt x="2225" y="447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/>
          <p:cNvSpPr/>
          <p:nvPr/>
        </p:nvSpPr>
        <p:spPr>
          <a:xfrm>
            <a:off x="6094801" y="3424768"/>
            <a:ext cx="2225" cy="1170"/>
          </a:xfrm>
          <a:custGeom>
            <a:avLst/>
            <a:gdLst>
              <a:gd name="connsiteX0" fmla="*/ 1376 w 2225"/>
              <a:gd name="connsiteY0" fmla="*/ 0 h 1170"/>
              <a:gd name="connsiteX1" fmla="*/ 2225 w 2225"/>
              <a:gd name="connsiteY1" fmla="*/ 1170 h 1170"/>
              <a:gd name="connsiteX2" fmla="*/ 0 w 2225"/>
              <a:gd name="connsiteY2" fmla="*/ 447 h 1170"/>
              <a:gd name="connsiteX3" fmla="*/ 1376 w 2225"/>
              <a:gd name="connsiteY3" fmla="*/ 0 h 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70">
                <a:moveTo>
                  <a:pt x="1376" y="0"/>
                </a:moveTo>
                <a:lnTo>
                  <a:pt x="2225" y="1170"/>
                </a:lnTo>
                <a:lnTo>
                  <a:pt x="0" y="447"/>
                </a:lnTo>
                <a:lnTo>
                  <a:pt x="1376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/>
          <p:cNvSpPr/>
          <p:nvPr/>
        </p:nvSpPr>
        <p:spPr>
          <a:xfrm>
            <a:off x="6091201" y="3425938"/>
            <a:ext cx="1375" cy="1892"/>
          </a:xfrm>
          <a:custGeom>
            <a:avLst/>
            <a:gdLst>
              <a:gd name="connsiteX0" fmla="*/ 1375 w 1375"/>
              <a:gd name="connsiteY0" fmla="*/ 0 h 1892"/>
              <a:gd name="connsiteX1" fmla="*/ 0 w 1375"/>
              <a:gd name="connsiteY1" fmla="*/ 1892 h 1892"/>
              <a:gd name="connsiteX2" fmla="*/ 0 w 1375"/>
              <a:gd name="connsiteY2" fmla="*/ 447 h 1892"/>
              <a:gd name="connsiteX3" fmla="*/ 1375 w 1375"/>
              <a:gd name="connsiteY3" fmla="*/ 0 h 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2">
                <a:moveTo>
                  <a:pt x="1375" y="0"/>
                </a:moveTo>
                <a:lnTo>
                  <a:pt x="0" y="1892"/>
                </a:lnTo>
                <a:lnTo>
                  <a:pt x="0" y="447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/>
          <p:cNvSpPr/>
          <p:nvPr/>
        </p:nvSpPr>
        <p:spPr>
          <a:xfrm>
            <a:off x="6097026" y="3425938"/>
            <a:ext cx="1375" cy="1892"/>
          </a:xfrm>
          <a:custGeom>
            <a:avLst/>
            <a:gdLst>
              <a:gd name="connsiteX0" fmla="*/ 0 w 1375"/>
              <a:gd name="connsiteY0" fmla="*/ 0 h 1892"/>
              <a:gd name="connsiteX1" fmla="*/ 1375 w 1375"/>
              <a:gd name="connsiteY1" fmla="*/ 447 h 1892"/>
              <a:gd name="connsiteX2" fmla="*/ 1375 w 1375"/>
              <a:gd name="connsiteY2" fmla="*/ 1892 h 1892"/>
              <a:gd name="connsiteX3" fmla="*/ 0 w 1375"/>
              <a:gd name="connsiteY3" fmla="*/ 0 h 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2">
                <a:moveTo>
                  <a:pt x="0" y="0"/>
                </a:moveTo>
                <a:lnTo>
                  <a:pt x="1375" y="447"/>
                </a:lnTo>
                <a:lnTo>
                  <a:pt x="1375" y="18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/>
          <p:cNvSpPr/>
          <p:nvPr/>
        </p:nvSpPr>
        <p:spPr>
          <a:xfrm>
            <a:off x="6083150" y="3427109"/>
            <a:ext cx="7200" cy="3785"/>
          </a:xfrm>
          <a:custGeom>
            <a:avLst/>
            <a:gdLst>
              <a:gd name="connsiteX0" fmla="*/ 5825 w 7200"/>
              <a:gd name="connsiteY0" fmla="*/ 0 h 3785"/>
              <a:gd name="connsiteX1" fmla="*/ 7200 w 7200"/>
              <a:gd name="connsiteY1" fmla="*/ 1892 h 3785"/>
              <a:gd name="connsiteX2" fmla="*/ 5825 w 7200"/>
              <a:gd name="connsiteY2" fmla="*/ 3785 h 3785"/>
              <a:gd name="connsiteX3" fmla="*/ 0 w 7200"/>
              <a:gd name="connsiteY3" fmla="*/ 1892 h 3785"/>
              <a:gd name="connsiteX4" fmla="*/ 5825 w 7200"/>
              <a:gd name="connsiteY4" fmla="*/ 0 h 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0" h="3785">
                <a:moveTo>
                  <a:pt x="5825" y="0"/>
                </a:moveTo>
                <a:lnTo>
                  <a:pt x="7200" y="1892"/>
                </a:lnTo>
                <a:lnTo>
                  <a:pt x="5825" y="3785"/>
                </a:lnTo>
                <a:lnTo>
                  <a:pt x="0" y="1892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/>
          <p:cNvSpPr/>
          <p:nvPr/>
        </p:nvSpPr>
        <p:spPr>
          <a:xfrm>
            <a:off x="6099250" y="3427109"/>
            <a:ext cx="7200" cy="3785"/>
          </a:xfrm>
          <a:custGeom>
            <a:avLst/>
            <a:gdLst>
              <a:gd name="connsiteX0" fmla="*/ 1375 w 7200"/>
              <a:gd name="connsiteY0" fmla="*/ 0 h 3785"/>
              <a:gd name="connsiteX1" fmla="*/ 7200 w 7200"/>
              <a:gd name="connsiteY1" fmla="*/ 1892 h 3785"/>
              <a:gd name="connsiteX2" fmla="*/ 1375 w 7200"/>
              <a:gd name="connsiteY2" fmla="*/ 3785 h 3785"/>
              <a:gd name="connsiteX3" fmla="*/ 0 w 7200"/>
              <a:gd name="connsiteY3" fmla="*/ 1892 h 3785"/>
              <a:gd name="connsiteX4" fmla="*/ 1375 w 7200"/>
              <a:gd name="connsiteY4" fmla="*/ 0 h 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0" h="3785">
                <a:moveTo>
                  <a:pt x="1375" y="0"/>
                </a:moveTo>
                <a:lnTo>
                  <a:pt x="7200" y="1892"/>
                </a:lnTo>
                <a:lnTo>
                  <a:pt x="1375" y="3785"/>
                </a:lnTo>
                <a:lnTo>
                  <a:pt x="0" y="1892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/>
          <p:cNvSpPr/>
          <p:nvPr/>
        </p:nvSpPr>
        <p:spPr>
          <a:xfrm>
            <a:off x="6090350" y="3427830"/>
            <a:ext cx="850" cy="2340"/>
          </a:xfrm>
          <a:custGeom>
            <a:avLst/>
            <a:gdLst>
              <a:gd name="connsiteX0" fmla="*/ 850 w 850"/>
              <a:gd name="connsiteY0" fmla="*/ 0 h 2340"/>
              <a:gd name="connsiteX1" fmla="*/ 850 w 850"/>
              <a:gd name="connsiteY1" fmla="*/ 2340 h 2340"/>
              <a:gd name="connsiteX2" fmla="*/ 0 w 850"/>
              <a:gd name="connsiteY2" fmla="*/ 1170 h 2340"/>
              <a:gd name="connsiteX3" fmla="*/ 850 w 850"/>
              <a:gd name="connsiteY3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" h="2340">
                <a:moveTo>
                  <a:pt x="850" y="0"/>
                </a:moveTo>
                <a:lnTo>
                  <a:pt x="850" y="2340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/>
          <p:cNvSpPr/>
          <p:nvPr/>
        </p:nvSpPr>
        <p:spPr>
          <a:xfrm>
            <a:off x="6098400" y="3427830"/>
            <a:ext cx="850" cy="2340"/>
          </a:xfrm>
          <a:custGeom>
            <a:avLst/>
            <a:gdLst>
              <a:gd name="connsiteX0" fmla="*/ 0 w 850"/>
              <a:gd name="connsiteY0" fmla="*/ 0 h 2340"/>
              <a:gd name="connsiteX1" fmla="*/ 850 w 850"/>
              <a:gd name="connsiteY1" fmla="*/ 1170 h 2340"/>
              <a:gd name="connsiteX2" fmla="*/ 0 w 850"/>
              <a:gd name="connsiteY2" fmla="*/ 2340 h 2340"/>
              <a:gd name="connsiteX3" fmla="*/ 0 w 850"/>
              <a:gd name="connsiteY3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" h="2340">
                <a:moveTo>
                  <a:pt x="0" y="0"/>
                </a:moveTo>
                <a:lnTo>
                  <a:pt x="850" y="1170"/>
                </a:lnTo>
                <a:lnTo>
                  <a:pt x="0" y="23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/>
          <p:cNvSpPr/>
          <p:nvPr/>
        </p:nvSpPr>
        <p:spPr>
          <a:xfrm>
            <a:off x="6091201" y="3430171"/>
            <a:ext cx="1375" cy="1893"/>
          </a:xfrm>
          <a:custGeom>
            <a:avLst/>
            <a:gdLst>
              <a:gd name="connsiteX0" fmla="*/ 0 w 1375"/>
              <a:gd name="connsiteY0" fmla="*/ 0 h 1893"/>
              <a:gd name="connsiteX1" fmla="*/ 1375 w 1375"/>
              <a:gd name="connsiteY1" fmla="*/ 1893 h 1893"/>
              <a:gd name="connsiteX2" fmla="*/ 0 w 1375"/>
              <a:gd name="connsiteY2" fmla="*/ 1446 h 1893"/>
              <a:gd name="connsiteX3" fmla="*/ 0 w 1375"/>
              <a:gd name="connsiteY3" fmla="*/ 0 h 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3">
                <a:moveTo>
                  <a:pt x="0" y="0"/>
                </a:moveTo>
                <a:lnTo>
                  <a:pt x="1375" y="1893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/>
          <p:cNvSpPr/>
          <p:nvPr/>
        </p:nvSpPr>
        <p:spPr>
          <a:xfrm>
            <a:off x="6097026" y="3430171"/>
            <a:ext cx="1375" cy="1893"/>
          </a:xfrm>
          <a:custGeom>
            <a:avLst/>
            <a:gdLst>
              <a:gd name="connsiteX0" fmla="*/ 1375 w 1375"/>
              <a:gd name="connsiteY0" fmla="*/ 0 h 1893"/>
              <a:gd name="connsiteX1" fmla="*/ 1375 w 1375"/>
              <a:gd name="connsiteY1" fmla="*/ 1446 h 1893"/>
              <a:gd name="connsiteX2" fmla="*/ 0 w 1375"/>
              <a:gd name="connsiteY2" fmla="*/ 1893 h 1893"/>
              <a:gd name="connsiteX3" fmla="*/ 1375 w 1375"/>
              <a:gd name="connsiteY3" fmla="*/ 0 h 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3">
                <a:moveTo>
                  <a:pt x="1375" y="0"/>
                </a:moveTo>
                <a:lnTo>
                  <a:pt x="1375" y="1446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/>
          <p:cNvSpPr/>
          <p:nvPr/>
        </p:nvSpPr>
        <p:spPr>
          <a:xfrm>
            <a:off x="6085376" y="3430894"/>
            <a:ext cx="5825" cy="4955"/>
          </a:xfrm>
          <a:custGeom>
            <a:avLst/>
            <a:gdLst>
              <a:gd name="connsiteX0" fmla="*/ 3600 w 5825"/>
              <a:gd name="connsiteY0" fmla="*/ 0 h 4955"/>
              <a:gd name="connsiteX1" fmla="*/ 5825 w 5825"/>
              <a:gd name="connsiteY1" fmla="*/ 723 h 4955"/>
              <a:gd name="connsiteX2" fmla="*/ 5825 w 5825"/>
              <a:gd name="connsiteY2" fmla="*/ 3062 h 4955"/>
              <a:gd name="connsiteX3" fmla="*/ 0 w 5825"/>
              <a:gd name="connsiteY3" fmla="*/ 4955 h 4955"/>
              <a:gd name="connsiteX4" fmla="*/ 3600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3600" y="0"/>
                </a:moveTo>
                <a:lnTo>
                  <a:pt x="5825" y="723"/>
                </a:lnTo>
                <a:lnTo>
                  <a:pt x="5825" y="3062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>
            <a:off x="6098401" y="3430894"/>
            <a:ext cx="5825" cy="4955"/>
          </a:xfrm>
          <a:custGeom>
            <a:avLst/>
            <a:gdLst>
              <a:gd name="connsiteX0" fmla="*/ 2225 w 5825"/>
              <a:gd name="connsiteY0" fmla="*/ 0 h 4955"/>
              <a:gd name="connsiteX1" fmla="*/ 5825 w 5825"/>
              <a:gd name="connsiteY1" fmla="*/ 4955 h 4955"/>
              <a:gd name="connsiteX2" fmla="*/ 0 w 5825"/>
              <a:gd name="connsiteY2" fmla="*/ 3062 h 4955"/>
              <a:gd name="connsiteX3" fmla="*/ 0 w 5825"/>
              <a:gd name="connsiteY3" fmla="*/ 723 h 4955"/>
              <a:gd name="connsiteX4" fmla="*/ 2225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2225" y="0"/>
                </a:moveTo>
                <a:lnTo>
                  <a:pt x="5825" y="4955"/>
                </a:lnTo>
                <a:lnTo>
                  <a:pt x="0" y="3062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/>
          <p:cNvSpPr/>
          <p:nvPr/>
        </p:nvSpPr>
        <p:spPr>
          <a:xfrm>
            <a:off x="6092576" y="3432064"/>
            <a:ext cx="2225" cy="1169"/>
          </a:xfrm>
          <a:custGeom>
            <a:avLst/>
            <a:gdLst>
              <a:gd name="connsiteX0" fmla="*/ 0 w 2225"/>
              <a:gd name="connsiteY0" fmla="*/ 0 h 1169"/>
              <a:gd name="connsiteX1" fmla="*/ 2225 w 2225"/>
              <a:gd name="connsiteY1" fmla="*/ 723 h 1169"/>
              <a:gd name="connsiteX2" fmla="*/ 850 w 2225"/>
              <a:gd name="connsiteY2" fmla="*/ 1169 h 1169"/>
              <a:gd name="connsiteX3" fmla="*/ 0 w 2225"/>
              <a:gd name="connsiteY3" fmla="*/ 0 h 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69">
                <a:moveTo>
                  <a:pt x="0" y="0"/>
                </a:moveTo>
                <a:lnTo>
                  <a:pt x="2225" y="723"/>
                </a:lnTo>
                <a:lnTo>
                  <a:pt x="850" y="11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/>
          <p:cNvSpPr/>
          <p:nvPr/>
        </p:nvSpPr>
        <p:spPr>
          <a:xfrm>
            <a:off x="6094801" y="3432064"/>
            <a:ext cx="2225" cy="1169"/>
          </a:xfrm>
          <a:custGeom>
            <a:avLst/>
            <a:gdLst>
              <a:gd name="connsiteX0" fmla="*/ 2225 w 2225"/>
              <a:gd name="connsiteY0" fmla="*/ 0 h 1169"/>
              <a:gd name="connsiteX1" fmla="*/ 1376 w 2225"/>
              <a:gd name="connsiteY1" fmla="*/ 1169 h 1169"/>
              <a:gd name="connsiteX2" fmla="*/ 0 w 2225"/>
              <a:gd name="connsiteY2" fmla="*/ 723 h 1169"/>
              <a:gd name="connsiteX3" fmla="*/ 2225 w 2225"/>
              <a:gd name="connsiteY3" fmla="*/ 0 h 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69">
                <a:moveTo>
                  <a:pt x="2225" y="0"/>
                </a:moveTo>
                <a:lnTo>
                  <a:pt x="1376" y="1169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/>
          <p:cNvSpPr/>
          <p:nvPr/>
        </p:nvSpPr>
        <p:spPr>
          <a:xfrm>
            <a:off x="6091200" y="3433232"/>
            <a:ext cx="3600" cy="6848"/>
          </a:xfrm>
          <a:custGeom>
            <a:avLst/>
            <a:gdLst>
              <a:gd name="connsiteX0" fmla="*/ 2225 w 3600"/>
              <a:gd name="connsiteY0" fmla="*/ 0 h 6848"/>
              <a:gd name="connsiteX1" fmla="*/ 3600 w 3600"/>
              <a:gd name="connsiteY1" fmla="*/ 1893 h 6848"/>
              <a:gd name="connsiteX2" fmla="*/ 0 w 3600"/>
              <a:gd name="connsiteY2" fmla="*/ 6848 h 6848"/>
              <a:gd name="connsiteX3" fmla="*/ 0 w 3600"/>
              <a:gd name="connsiteY3" fmla="*/ 723 h 6848"/>
              <a:gd name="connsiteX4" fmla="*/ 2225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2225" y="0"/>
                </a:moveTo>
                <a:lnTo>
                  <a:pt x="3600" y="1893"/>
                </a:lnTo>
                <a:lnTo>
                  <a:pt x="0" y="6848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/>
          <p:cNvSpPr/>
          <p:nvPr/>
        </p:nvSpPr>
        <p:spPr>
          <a:xfrm>
            <a:off x="6094800" y="3433232"/>
            <a:ext cx="3600" cy="6848"/>
          </a:xfrm>
          <a:custGeom>
            <a:avLst/>
            <a:gdLst>
              <a:gd name="connsiteX0" fmla="*/ 1376 w 3600"/>
              <a:gd name="connsiteY0" fmla="*/ 0 h 6848"/>
              <a:gd name="connsiteX1" fmla="*/ 3600 w 3600"/>
              <a:gd name="connsiteY1" fmla="*/ 723 h 6848"/>
              <a:gd name="connsiteX2" fmla="*/ 3600 w 3600"/>
              <a:gd name="connsiteY2" fmla="*/ 6848 h 6848"/>
              <a:gd name="connsiteX3" fmla="*/ 0 w 3600"/>
              <a:gd name="connsiteY3" fmla="*/ 1893 h 6848"/>
              <a:gd name="connsiteX4" fmla="*/ 1376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1376" y="0"/>
                </a:moveTo>
                <a:lnTo>
                  <a:pt x="3600" y="723"/>
                </a:lnTo>
                <a:lnTo>
                  <a:pt x="3600" y="6848"/>
                </a:lnTo>
                <a:lnTo>
                  <a:pt x="0" y="1893"/>
                </a:lnTo>
                <a:lnTo>
                  <a:pt x="1376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3488853" y="3435848"/>
            <a:ext cx="2596522" cy="2207498"/>
          </a:xfrm>
          <a:custGeom>
            <a:avLst/>
            <a:gdLst>
              <a:gd name="connsiteX0" fmla="*/ 2596522 w 2596522"/>
              <a:gd name="connsiteY0" fmla="*/ 0 h 2207498"/>
              <a:gd name="connsiteX1" fmla="*/ 992680 w 2596522"/>
              <a:gd name="connsiteY1" fmla="*/ 2207498 h 2207498"/>
              <a:gd name="connsiteX2" fmla="*/ 862217 w 2596522"/>
              <a:gd name="connsiteY2" fmla="*/ 2109939 h 2207498"/>
              <a:gd name="connsiteX3" fmla="*/ 79521 w 2596522"/>
              <a:gd name="connsiteY3" fmla="*/ 1060929 h 2207498"/>
              <a:gd name="connsiteX4" fmla="*/ 0 w 2596522"/>
              <a:gd name="connsiteY4" fmla="*/ 843661 h 2207498"/>
              <a:gd name="connsiteX5" fmla="*/ 2596522 w 2596522"/>
              <a:gd name="connsiteY5" fmla="*/ 0 h 220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522" h="2207498">
                <a:moveTo>
                  <a:pt x="2596522" y="0"/>
                </a:moveTo>
                <a:lnTo>
                  <a:pt x="992680" y="2207498"/>
                </a:lnTo>
                <a:lnTo>
                  <a:pt x="862217" y="2109939"/>
                </a:lnTo>
                <a:cubicBezTo>
                  <a:pt x="523512" y="1830415"/>
                  <a:pt x="253038" y="1471170"/>
                  <a:pt x="79521" y="1060929"/>
                </a:cubicBezTo>
                <a:lnTo>
                  <a:pt x="0" y="843661"/>
                </a:lnTo>
                <a:lnTo>
                  <a:pt x="2596522" y="0"/>
                </a:lnTo>
                <a:close/>
              </a:path>
            </a:pathLst>
          </a:custGeom>
          <a:solidFill>
            <a:srgbClr val="00B0F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/>
          <p:cNvSpPr/>
          <p:nvPr/>
        </p:nvSpPr>
        <p:spPr>
          <a:xfrm>
            <a:off x="6104225" y="3435849"/>
            <a:ext cx="2598667" cy="2208661"/>
          </a:xfrm>
          <a:custGeom>
            <a:avLst/>
            <a:gdLst>
              <a:gd name="connsiteX0" fmla="*/ 0 w 2598667"/>
              <a:gd name="connsiteY0" fmla="*/ 0 h 2208661"/>
              <a:gd name="connsiteX1" fmla="*/ 2598667 w 2598667"/>
              <a:gd name="connsiteY1" fmla="*/ 844358 h 2208661"/>
              <a:gd name="connsiteX2" fmla="*/ 2519401 w 2598667"/>
              <a:gd name="connsiteY2" fmla="*/ 1060929 h 2208661"/>
              <a:gd name="connsiteX3" fmla="*/ 1736705 w 2598667"/>
              <a:gd name="connsiteY3" fmla="*/ 2109939 h 2208661"/>
              <a:gd name="connsiteX4" fmla="*/ 1604686 w 2598667"/>
              <a:gd name="connsiteY4" fmla="*/ 2208661 h 2208661"/>
              <a:gd name="connsiteX5" fmla="*/ 0 w 2598667"/>
              <a:gd name="connsiteY5" fmla="*/ 0 h 22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667" h="2208661">
                <a:moveTo>
                  <a:pt x="0" y="0"/>
                </a:moveTo>
                <a:lnTo>
                  <a:pt x="2598667" y="844358"/>
                </a:lnTo>
                <a:lnTo>
                  <a:pt x="2519401" y="1060929"/>
                </a:lnTo>
                <a:cubicBezTo>
                  <a:pt x="2345884" y="1471170"/>
                  <a:pt x="2075410" y="1830415"/>
                  <a:pt x="1736705" y="2109939"/>
                </a:cubicBezTo>
                <a:lnTo>
                  <a:pt x="1604686" y="2208661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/>
          <p:cNvSpPr/>
          <p:nvPr/>
        </p:nvSpPr>
        <p:spPr>
          <a:xfrm>
            <a:off x="4487301" y="3440080"/>
            <a:ext cx="1603899" cy="2731878"/>
          </a:xfrm>
          <a:custGeom>
            <a:avLst/>
            <a:gdLst>
              <a:gd name="connsiteX0" fmla="*/ 1603899 w 1603899"/>
              <a:gd name="connsiteY0" fmla="*/ 0 h 2731878"/>
              <a:gd name="connsiteX1" fmla="*/ 1603899 w 1603899"/>
              <a:gd name="connsiteY1" fmla="*/ 2731878 h 2731878"/>
              <a:gd name="connsiteX2" fmla="*/ 1328223 w 1603899"/>
              <a:gd name="connsiteY2" fmla="*/ 2717957 h 2731878"/>
              <a:gd name="connsiteX3" fmla="*/ 74950 w 1603899"/>
              <a:gd name="connsiteY3" fmla="*/ 2263625 h 2731878"/>
              <a:gd name="connsiteX4" fmla="*/ 0 w 1603899"/>
              <a:gd name="connsiteY4" fmla="*/ 2207579 h 2731878"/>
              <a:gd name="connsiteX5" fmla="*/ 1603899 w 1603899"/>
              <a:gd name="connsiteY5" fmla="*/ 0 h 273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899" h="2731878">
                <a:moveTo>
                  <a:pt x="1603899" y="0"/>
                </a:moveTo>
                <a:lnTo>
                  <a:pt x="1603899" y="2731878"/>
                </a:lnTo>
                <a:lnTo>
                  <a:pt x="1328223" y="2717957"/>
                </a:lnTo>
                <a:cubicBezTo>
                  <a:pt x="867131" y="2671131"/>
                  <a:pt x="439797" y="2510111"/>
                  <a:pt x="74950" y="2263625"/>
                </a:cubicBezTo>
                <a:lnTo>
                  <a:pt x="0" y="2207579"/>
                </a:lnTo>
                <a:lnTo>
                  <a:pt x="1603899" y="0"/>
                </a:lnTo>
                <a:close/>
              </a:path>
            </a:pathLst>
          </a:custGeom>
          <a:solidFill>
            <a:srgbClr val="00B05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/>
          <p:cNvSpPr/>
          <p:nvPr/>
        </p:nvSpPr>
        <p:spPr>
          <a:xfrm>
            <a:off x="6098400" y="3440081"/>
            <a:ext cx="1604744" cy="2731999"/>
          </a:xfrm>
          <a:custGeom>
            <a:avLst/>
            <a:gdLst>
              <a:gd name="connsiteX0" fmla="*/ 0 w 1604744"/>
              <a:gd name="connsiteY0" fmla="*/ 0 h 2731999"/>
              <a:gd name="connsiteX1" fmla="*/ 1604744 w 1604744"/>
              <a:gd name="connsiteY1" fmla="*/ 2208742 h 2731999"/>
              <a:gd name="connsiteX2" fmla="*/ 1531349 w 1604744"/>
              <a:gd name="connsiteY2" fmla="*/ 2263625 h 2731999"/>
              <a:gd name="connsiteX3" fmla="*/ 278076 w 1604744"/>
              <a:gd name="connsiteY3" fmla="*/ 2717957 h 2731999"/>
              <a:gd name="connsiteX4" fmla="*/ 0 w 1604744"/>
              <a:gd name="connsiteY4" fmla="*/ 2731999 h 2731999"/>
              <a:gd name="connsiteX5" fmla="*/ 0 w 1604744"/>
              <a:gd name="connsiteY5" fmla="*/ 0 h 273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744" h="2731999">
                <a:moveTo>
                  <a:pt x="0" y="0"/>
                </a:moveTo>
                <a:lnTo>
                  <a:pt x="1604744" y="2208742"/>
                </a:lnTo>
                <a:lnTo>
                  <a:pt x="1531349" y="2263625"/>
                </a:lnTo>
                <a:cubicBezTo>
                  <a:pt x="1166502" y="2510111"/>
                  <a:pt x="739168" y="2671131"/>
                  <a:pt x="278076" y="2717957"/>
                </a:cubicBezTo>
                <a:lnTo>
                  <a:pt x="0" y="2731999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楕円 109"/>
          <p:cNvSpPr/>
          <p:nvPr/>
        </p:nvSpPr>
        <p:spPr>
          <a:xfrm>
            <a:off x="4469515" y="1783211"/>
            <a:ext cx="3269417" cy="3269417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角丸四角形 112"/>
          <p:cNvSpPr/>
          <p:nvPr/>
        </p:nvSpPr>
        <p:spPr>
          <a:xfrm rot="5400000">
            <a:off x="6048000" y="2052000"/>
            <a:ext cx="114065" cy="273110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角丸四角形 123"/>
          <p:cNvSpPr/>
          <p:nvPr/>
        </p:nvSpPr>
        <p:spPr>
          <a:xfrm>
            <a:off x="6048000" y="2052000"/>
            <a:ext cx="114065" cy="273110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楕円 125"/>
          <p:cNvSpPr/>
          <p:nvPr/>
        </p:nvSpPr>
        <p:spPr>
          <a:xfrm>
            <a:off x="5110678" y="2443678"/>
            <a:ext cx="1970644" cy="1970644"/>
          </a:xfrm>
          <a:prstGeom prst="ellips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楕円 126"/>
          <p:cNvSpPr/>
          <p:nvPr/>
        </p:nvSpPr>
        <p:spPr>
          <a:xfrm>
            <a:off x="5931510" y="3264510"/>
            <a:ext cx="328980" cy="328980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56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フリーフォーム 108"/>
          <p:cNvSpPr/>
          <p:nvPr/>
        </p:nvSpPr>
        <p:spPr>
          <a:xfrm>
            <a:off x="6091200" y="685801"/>
            <a:ext cx="7200" cy="2737075"/>
          </a:xfrm>
          <a:custGeom>
            <a:avLst/>
            <a:gdLst>
              <a:gd name="connsiteX0" fmla="*/ 4800 w 7200"/>
              <a:gd name="connsiteY0" fmla="*/ 0 h 2737075"/>
              <a:gd name="connsiteX1" fmla="*/ 7200 w 7200"/>
              <a:gd name="connsiteY1" fmla="*/ 121 h 2737075"/>
              <a:gd name="connsiteX2" fmla="*/ 7200 w 7200"/>
              <a:gd name="connsiteY2" fmla="*/ 2732120 h 2737075"/>
              <a:gd name="connsiteX3" fmla="*/ 3600 w 7200"/>
              <a:gd name="connsiteY3" fmla="*/ 2737075 h 2737075"/>
              <a:gd name="connsiteX4" fmla="*/ 0 w 7200"/>
              <a:gd name="connsiteY4" fmla="*/ 2732120 h 2737075"/>
              <a:gd name="connsiteX5" fmla="*/ 0 w 7200"/>
              <a:gd name="connsiteY5" fmla="*/ 242 h 2737075"/>
              <a:gd name="connsiteX6" fmla="*/ 4800 w 7200"/>
              <a:gd name="connsiteY6" fmla="*/ 0 h 273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" h="2737075">
                <a:moveTo>
                  <a:pt x="4800" y="0"/>
                </a:moveTo>
                <a:lnTo>
                  <a:pt x="7200" y="121"/>
                </a:lnTo>
                <a:lnTo>
                  <a:pt x="7200" y="2732120"/>
                </a:lnTo>
                <a:lnTo>
                  <a:pt x="3600" y="2737075"/>
                </a:lnTo>
                <a:lnTo>
                  <a:pt x="0" y="2732120"/>
                </a:lnTo>
                <a:lnTo>
                  <a:pt x="0" y="242"/>
                </a:lnTo>
                <a:lnTo>
                  <a:pt x="48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/>
          <p:cNvSpPr/>
          <p:nvPr/>
        </p:nvSpPr>
        <p:spPr>
          <a:xfrm>
            <a:off x="6098400" y="1209179"/>
            <a:ext cx="1610511" cy="2214866"/>
          </a:xfrm>
          <a:custGeom>
            <a:avLst/>
            <a:gdLst>
              <a:gd name="connsiteX0" fmla="*/ 1604745 w 1610511"/>
              <a:gd name="connsiteY0" fmla="*/ 0 h 2214866"/>
              <a:gd name="connsiteX1" fmla="*/ 1610511 w 1610511"/>
              <a:gd name="connsiteY1" fmla="*/ 4312 h 2214866"/>
              <a:gd name="connsiteX2" fmla="*/ 5825 w 1610511"/>
              <a:gd name="connsiteY2" fmla="*/ 2212974 h 2214866"/>
              <a:gd name="connsiteX3" fmla="*/ 0 w 1610511"/>
              <a:gd name="connsiteY3" fmla="*/ 2214866 h 2214866"/>
              <a:gd name="connsiteX4" fmla="*/ 0 w 1610511"/>
              <a:gd name="connsiteY4" fmla="*/ 2208741 h 2214866"/>
              <a:gd name="connsiteX5" fmla="*/ 1604745 w 1610511"/>
              <a:gd name="connsiteY5" fmla="*/ 0 h 221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2214866">
                <a:moveTo>
                  <a:pt x="1604745" y="0"/>
                </a:moveTo>
                <a:lnTo>
                  <a:pt x="1610511" y="4312"/>
                </a:lnTo>
                <a:lnTo>
                  <a:pt x="5825" y="2212974"/>
                </a:lnTo>
                <a:lnTo>
                  <a:pt x="0" y="2214866"/>
                </a:lnTo>
                <a:lnTo>
                  <a:pt x="0" y="2208741"/>
                </a:lnTo>
                <a:lnTo>
                  <a:pt x="160474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/>
          <p:cNvSpPr/>
          <p:nvPr/>
        </p:nvSpPr>
        <p:spPr>
          <a:xfrm>
            <a:off x="4481533" y="1210343"/>
            <a:ext cx="1609667" cy="2213703"/>
          </a:xfrm>
          <a:custGeom>
            <a:avLst/>
            <a:gdLst>
              <a:gd name="connsiteX0" fmla="*/ 5767 w 1609667"/>
              <a:gd name="connsiteY0" fmla="*/ 0 h 2213703"/>
              <a:gd name="connsiteX1" fmla="*/ 1609667 w 1609667"/>
              <a:gd name="connsiteY1" fmla="*/ 2207578 h 2213703"/>
              <a:gd name="connsiteX2" fmla="*/ 1609667 w 1609667"/>
              <a:gd name="connsiteY2" fmla="*/ 2213703 h 2213703"/>
              <a:gd name="connsiteX3" fmla="*/ 1603842 w 1609667"/>
              <a:gd name="connsiteY3" fmla="*/ 2211811 h 2213703"/>
              <a:gd name="connsiteX4" fmla="*/ 0 w 1609667"/>
              <a:gd name="connsiteY4" fmla="*/ 4312 h 2213703"/>
              <a:gd name="connsiteX5" fmla="*/ 5767 w 1609667"/>
              <a:gd name="connsiteY5" fmla="*/ 0 h 221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667" h="2213703">
                <a:moveTo>
                  <a:pt x="5767" y="0"/>
                </a:moveTo>
                <a:lnTo>
                  <a:pt x="1609667" y="2207578"/>
                </a:lnTo>
                <a:lnTo>
                  <a:pt x="1609667" y="2213703"/>
                </a:lnTo>
                <a:lnTo>
                  <a:pt x="1603842" y="2211811"/>
                </a:lnTo>
                <a:lnTo>
                  <a:pt x="0" y="4312"/>
                </a:lnTo>
                <a:lnTo>
                  <a:pt x="57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/>
          <p:cNvSpPr/>
          <p:nvPr/>
        </p:nvSpPr>
        <p:spPr>
          <a:xfrm>
            <a:off x="6100625" y="2577794"/>
            <a:ext cx="2604743" cy="851206"/>
          </a:xfrm>
          <a:custGeom>
            <a:avLst/>
            <a:gdLst>
              <a:gd name="connsiteX0" fmla="*/ 2602267 w 2604743"/>
              <a:gd name="connsiteY0" fmla="*/ 0 h 851206"/>
              <a:gd name="connsiteX1" fmla="*/ 2604743 w 2604743"/>
              <a:gd name="connsiteY1" fmla="*/ 6767 h 851206"/>
              <a:gd name="connsiteX2" fmla="*/ 5825 w 2604743"/>
              <a:gd name="connsiteY2" fmla="*/ 851206 h 851206"/>
              <a:gd name="connsiteX3" fmla="*/ 0 w 2604743"/>
              <a:gd name="connsiteY3" fmla="*/ 849314 h 851206"/>
              <a:gd name="connsiteX4" fmla="*/ 3600 w 2604743"/>
              <a:gd name="connsiteY4" fmla="*/ 844359 h 851206"/>
              <a:gd name="connsiteX5" fmla="*/ 2602267 w 2604743"/>
              <a:gd name="connsiteY5" fmla="*/ 0 h 85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743" h="851206">
                <a:moveTo>
                  <a:pt x="2602267" y="0"/>
                </a:moveTo>
                <a:lnTo>
                  <a:pt x="2604743" y="6767"/>
                </a:lnTo>
                <a:lnTo>
                  <a:pt x="5825" y="851206"/>
                </a:lnTo>
                <a:lnTo>
                  <a:pt x="0" y="849314"/>
                </a:lnTo>
                <a:lnTo>
                  <a:pt x="3600" y="844359"/>
                </a:lnTo>
                <a:lnTo>
                  <a:pt x="26022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/>
          <p:cNvSpPr/>
          <p:nvPr/>
        </p:nvSpPr>
        <p:spPr>
          <a:xfrm>
            <a:off x="3486376" y="2578492"/>
            <a:ext cx="2602599" cy="850509"/>
          </a:xfrm>
          <a:custGeom>
            <a:avLst/>
            <a:gdLst>
              <a:gd name="connsiteX0" fmla="*/ 2477 w 2602599"/>
              <a:gd name="connsiteY0" fmla="*/ 0 h 850509"/>
              <a:gd name="connsiteX1" fmla="*/ 2598999 w 2602599"/>
              <a:gd name="connsiteY1" fmla="*/ 843662 h 850509"/>
              <a:gd name="connsiteX2" fmla="*/ 2602599 w 2602599"/>
              <a:gd name="connsiteY2" fmla="*/ 848617 h 850509"/>
              <a:gd name="connsiteX3" fmla="*/ 2596774 w 2602599"/>
              <a:gd name="connsiteY3" fmla="*/ 850509 h 850509"/>
              <a:gd name="connsiteX4" fmla="*/ 0 w 2602599"/>
              <a:gd name="connsiteY4" fmla="*/ 6767 h 850509"/>
              <a:gd name="connsiteX5" fmla="*/ 2477 w 2602599"/>
              <a:gd name="connsiteY5" fmla="*/ 0 h 85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2599" h="850509">
                <a:moveTo>
                  <a:pt x="2477" y="0"/>
                </a:moveTo>
                <a:lnTo>
                  <a:pt x="2598999" y="843662"/>
                </a:lnTo>
                <a:lnTo>
                  <a:pt x="2602599" y="848617"/>
                </a:lnTo>
                <a:lnTo>
                  <a:pt x="2596774" y="850509"/>
                </a:lnTo>
                <a:lnTo>
                  <a:pt x="0" y="6767"/>
                </a:lnTo>
                <a:lnTo>
                  <a:pt x="247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/>
          <p:cNvSpPr/>
          <p:nvPr/>
        </p:nvSpPr>
        <p:spPr>
          <a:xfrm>
            <a:off x="6093426" y="3422875"/>
            <a:ext cx="2751" cy="2340"/>
          </a:xfrm>
          <a:custGeom>
            <a:avLst/>
            <a:gdLst>
              <a:gd name="connsiteX0" fmla="*/ 1375 w 2751"/>
              <a:gd name="connsiteY0" fmla="*/ 0 h 2340"/>
              <a:gd name="connsiteX1" fmla="*/ 2751 w 2751"/>
              <a:gd name="connsiteY1" fmla="*/ 1893 h 2340"/>
              <a:gd name="connsiteX2" fmla="*/ 1375 w 2751"/>
              <a:gd name="connsiteY2" fmla="*/ 2340 h 2340"/>
              <a:gd name="connsiteX3" fmla="*/ 0 w 2751"/>
              <a:gd name="connsiteY3" fmla="*/ 1893 h 2340"/>
              <a:gd name="connsiteX4" fmla="*/ 1375 w 2751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" h="2340">
                <a:moveTo>
                  <a:pt x="1375" y="0"/>
                </a:moveTo>
                <a:lnTo>
                  <a:pt x="2751" y="1893"/>
                </a:lnTo>
                <a:lnTo>
                  <a:pt x="1375" y="2340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/>
          <p:cNvSpPr/>
          <p:nvPr/>
        </p:nvSpPr>
        <p:spPr>
          <a:xfrm>
            <a:off x="6091201" y="3424045"/>
            <a:ext cx="2225" cy="2340"/>
          </a:xfrm>
          <a:custGeom>
            <a:avLst/>
            <a:gdLst>
              <a:gd name="connsiteX0" fmla="*/ 0 w 2225"/>
              <a:gd name="connsiteY0" fmla="*/ 0 h 2340"/>
              <a:gd name="connsiteX1" fmla="*/ 2225 w 2225"/>
              <a:gd name="connsiteY1" fmla="*/ 723 h 2340"/>
              <a:gd name="connsiteX2" fmla="*/ 1375 w 2225"/>
              <a:gd name="connsiteY2" fmla="*/ 1893 h 2340"/>
              <a:gd name="connsiteX3" fmla="*/ 0 w 2225"/>
              <a:gd name="connsiteY3" fmla="*/ 2340 h 2340"/>
              <a:gd name="connsiteX4" fmla="*/ 0 w 2225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340">
                <a:moveTo>
                  <a:pt x="0" y="0"/>
                </a:moveTo>
                <a:lnTo>
                  <a:pt x="2225" y="723"/>
                </a:lnTo>
                <a:lnTo>
                  <a:pt x="1375" y="1893"/>
                </a:lnTo>
                <a:lnTo>
                  <a:pt x="0" y="23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/>
          <p:cNvSpPr/>
          <p:nvPr/>
        </p:nvSpPr>
        <p:spPr>
          <a:xfrm>
            <a:off x="6096176" y="3424045"/>
            <a:ext cx="2224" cy="2340"/>
          </a:xfrm>
          <a:custGeom>
            <a:avLst/>
            <a:gdLst>
              <a:gd name="connsiteX0" fmla="*/ 2224 w 2224"/>
              <a:gd name="connsiteY0" fmla="*/ 0 h 2340"/>
              <a:gd name="connsiteX1" fmla="*/ 2224 w 2224"/>
              <a:gd name="connsiteY1" fmla="*/ 2340 h 2340"/>
              <a:gd name="connsiteX2" fmla="*/ 849 w 2224"/>
              <a:gd name="connsiteY2" fmla="*/ 1893 h 2340"/>
              <a:gd name="connsiteX3" fmla="*/ 0 w 2224"/>
              <a:gd name="connsiteY3" fmla="*/ 723 h 2340"/>
              <a:gd name="connsiteX4" fmla="*/ 2224 w 2224"/>
              <a:gd name="connsiteY4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" h="2340">
                <a:moveTo>
                  <a:pt x="2224" y="0"/>
                </a:moveTo>
                <a:lnTo>
                  <a:pt x="2224" y="2340"/>
                </a:lnTo>
                <a:lnTo>
                  <a:pt x="849" y="1893"/>
                </a:lnTo>
                <a:lnTo>
                  <a:pt x="0" y="723"/>
                </a:lnTo>
                <a:lnTo>
                  <a:pt x="2224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/>
          <p:cNvSpPr/>
          <p:nvPr/>
        </p:nvSpPr>
        <p:spPr>
          <a:xfrm>
            <a:off x="6091200" y="3425216"/>
            <a:ext cx="7200" cy="7571"/>
          </a:xfrm>
          <a:custGeom>
            <a:avLst/>
            <a:gdLst>
              <a:gd name="connsiteX0" fmla="*/ 3600 w 7200"/>
              <a:gd name="connsiteY0" fmla="*/ 0 h 7571"/>
              <a:gd name="connsiteX1" fmla="*/ 5825 w 7200"/>
              <a:gd name="connsiteY1" fmla="*/ 723 h 7571"/>
              <a:gd name="connsiteX2" fmla="*/ 7200 w 7200"/>
              <a:gd name="connsiteY2" fmla="*/ 2615 h 7571"/>
              <a:gd name="connsiteX3" fmla="*/ 7200 w 7200"/>
              <a:gd name="connsiteY3" fmla="*/ 4955 h 7571"/>
              <a:gd name="connsiteX4" fmla="*/ 5825 w 7200"/>
              <a:gd name="connsiteY4" fmla="*/ 6848 h 7571"/>
              <a:gd name="connsiteX5" fmla="*/ 3600 w 7200"/>
              <a:gd name="connsiteY5" fmla="*/ 7571 h 7571"/>
              <a:gd name="connsiteX6" fmla="*/ 1375 w 7200"/>
              <a:gd name="connsiteY6" fmla="*/ 6848 h 7571"/>
              <a:gd name="connsiteX7" fmla="*/ 0 w 7200"/>
              <a:gd name="connsiteY7" fmla="*/ 4955 h 7571"/>
              <a:gd name="connsiteX8" fmla="*/ 0 w 7200"/>
              <a:gd name="connsiteY8" fmla="*/ 2615 h 7571"/>
              <a:gd name="connsiteX9" fmla="*/ 1375 w 7200"/>
              <a:gd name="connsiteY9" fmla="*/ 723 h 7571"/>
              <a:gd name="connsiteX10" fmla="*/ 3600 w 7200"/>
              <a:gd name="connsiteY10" fmla="*/ 0 h 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0" h="7571">
                <a:moveTo>
                  <a:pt x="3600" y="0"/>
                </a:moveTo>
                <a:lnTo>
                  <a:pt x="5825" y="723"/>
                </a:lnTo>
                <a:lnTo>
                  <a:pt x="7200" y="2615"/>
                </a:lnTo>
                <a:lnTo>
                  <a:pt x="7200" y="4955"/>
                </a:lnTo>
                <a:lnTo>
                  <a:pt x="5825" y="6848"/>
                </a:lnTo>
                <a:lnTo>
                  <a:pt x="3600" y="7571"/>
                </a:lnTo>
                <a:lnTo>
                  <a:pt x="1375" y="6848"/>
                </a:lnTo>
                <a:lnTo>
                  <a:pt x="0" y="4955"/>
                </a:lnTo>
                <a:lnTo>
                  <a:pt x="0" y="2615"/>
                </a:lnTo>
                <a:lnTo>
                  <a:pt x="1375" y="723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/>
          <p:cNvSpPr/>
          <p:nvPr/>
        </p:nvSpPr>
        <p:spPr>
          <a:xfrm>
            <a:off x="6088976" y="3426386"/>
            <a:ext cx="2225" cy="2615"/>
          </a:xfrm>
          <a:custGeom>
            <a:avLst/>
            <a:gdLst>
              <a:gd name="connsiteX0" fmla="*/ 2225 w 2225"/>
              <a:gd name="connsiteY0" fmla="*/ 0 h 2615"/>
              <a:gd name="connsiteX1" fmla="*/ 2225 w 2225"/>
              <a:gd name="connsiteY1" fmla="*/ 1445 h 2615"/>
              <a:gd name="connsiteX2" fmla="*/ 1375 w 2225"/>
              <a:gd name="connsiteY2" fmla="*/ 2615 h 2615"/>
              <a:gd name="connsiteX3" fmla="*/ 0 w 2225"/>
              <a:gd name="connsiteY3" fmla="*/ 723 h 2615"/>
              <a:gd name="connsiteX4" fmla="*/ 2225 w 2225"/>
              <a:gd name="connsiteY4" fmla="*/ 0 h 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5">
                <a:moveTo>
                  <a:pt x="2225" y="0"/>
                </a:moveTo>
                <a:lnTo>
                  <a:pt x="2225" y="1445"/>
                </a:lnTo>
                <a:lnTo>
                  <a:pt x="1375" y="2615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/>
          <p:cNvSpPr/>
          <p:nvPr/>
        </p:nvSpPr>
        <p:spPr>
          <a:xfrm>
            <a:off x="6098401" y="3426386"/>
            <a:ext cx="2225" cy="2615"/>
          </a:xfrm>
          <a:custGeom>
            <a:avLst/>
            <a:gdLst>
              <a:gd name="connsiteX0" fmla="*/ 0 w 2225"/>
              <a:gd name="connsiteY0" fmla="*/ 0 h 2615"/>
              <a:gd name="connsiteX1" fmla="*/ 2225 w 2225"/>
              <a:gd name="connsiteY1" fmla="*/ 723 h 2615"/>
              <a:gd name="connsiteX2" fmla="*/ 850 w 2225"/>
              <a:gd name="connsiteY2" fmla="*/ 2615 h 2615"/>
              <a:gd name="connsiteX3" fmla="*/ 0 w 2225"/>
              <a:gd name="connsiteY3" fmla="*/ 1445 h 2615"/>
              <a:gd name="connsiteX4" fmla="*/ 0 w 2225"/>
              <a:gd name="connsiteY4" fmla="*/ 0 h 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5">
                <a:moveTo>
                  <a:pt x="0" y="0"/>
                </a:moveTo>
                <a:lnTo>
                  <a:pt x="2225" y="723"/>
                </a:lnTo>
                <a:lnTo>
                  <a:pt x="850" y="2615"/>
                </a:lnTo>
                <a:lnTo>
                  <a:pt x="0" y="1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/>
          <p:cNvSpPr/>
          <p:nvPr/>
        </p:nvSpPr>
        <p:spPr>
          <a:xfrm>
            <a:off x="6088976" y="3429000"/>
            <a:ext cx="2225" cy="2616"/>
          </a:xfrm>
          <a:custGeom>
            <a:avLst/>
            <a:gdLst>
              <a:gd name="connsiteX0" fmla="*/ 1375 w 2225"/>
              <a:gd name="connsiteY0" fmla="*/ 0 h 2616"/>
              <a:gd name="connsiteX1" fmla="*/ 2225 w 2225"/>
              <a:gd name="connsiteY1" fmla="*/ 1170 h 2616"/>
              <a:gd name="connsiteX2" fmla="*/ 2225 w 2225"/>
              <a:gd name="connsiteY2" fmla="*/ 2616 h 2616"/>
              <a:gd name="connsiteX3" fmla="*/ 0 w 2225"/>
              <a:gd name="connsiteY3" fmla="*/ 1893 h 2616"/>
              <a:gd name="connsiteX4" fmla="*/ 1375 w 2225"/>
              <a:gd name="connsiteY4" fmla="*/ 0 h 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6">
                <a:moveTo>
                  <a:pt x="1375" y="0"/>
                </a:moveTo>
                <a:lnTo>
                  <a:pt x="2225" y="1170"/>
                </a:lnTo>
                <a:lnTo>
                  <a:pt x="2225" y="2616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/>
          <p:cNvSpPr/>
          <p:nvPr/>
        </p:nvSpPr>
        <p:spPr>
          <a:xfrm>
            <a:off x="6098401" y="3429000"/>
            <a:ext cx="2225" cy="2616"/>
          </a:xfrm>
          <a:custGeom>
            <a:avLst/>
            <a:gdLst>
              <a:gd name="connsiteX0" fmla="*/ 850 w 2225"/>
              <a:gd name="connsiteY0" fmla="*/ 0 h 2616"/>
              <a:gd name="connsiteX1" fmla="*/ 2225 w 2225"/>
              <a:gd name="connsiteY1" fmla="*/ 1893 h 2616"/>
              <a:gd name="connsiteX2" fmla="*/ 0 w 2225"/>
              <a:gd name="connsiteY2" fmla="*/ 2616 h 2616"/>
              <a:gd name="connsiteX3" fmla="*/ 0 w 2225"/>
              <a:gd name="connsiteY3" fmla="*/ 1170 h 2616"/>
              <a:gd name="connsiteX4" fmla="*/ 850 w 2225"/>
              <a:gd name="connsiteY4" fmla="*/ 0 h 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616">
                <a:moveTo>
                  <a:pt x="850" y="0"/>
                </a:moveTo>
                <a:lnTo>
                  <a:pt x="2225" y="1893"/>
                </a:lnTo>
                <a:lnTo>
                  <a:pt x="0" y="2616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/>
          <p:cNvSpPr/>
          <p:nvPr/>
        </p:nvSpPr>
        <p:spPr>
          <a:xfrm>
            <a:off x="3486377" y="3429001"/>
            <a:ext cx="2602598" cy="850509"/>
          </a:xfrm>
          <a:custGeom>
            <a:avLst/>
            <a:gdLst>
              <a:gd name="connsiteX0" fmla="*/ 2596773 w 2602598"/>
              <a:gd name="connsiteY0" fmla="*/ 0 h 850509"/>
              <a:gd name="connsiteX1" fmla="*/ 2602598 w 2602598"/>
              <a:gd name="connsiteY1" fmla="*/ 1893 h 850509"/>
              <a:gd name="connsiteX2" fmla="*/ 2598998 w 2602598"/>
              <a:gd name="connsiteY2" fmla="*/ 6848 h 850509"/>
              <a:gd name="connsiteX3" fmla="*/ 2476 w 2602598"/>
              <a:gd name="connsiteY3" fmla="*/ 850509 h 850509"/>
              <a:gd name="connsiteX4" fmla="*/ 0 w 2602598"/>
              <a:gd name="connsiteY4" fmla="*/ 843744 h 850509"/>
              <a:gd name="connsiteX5" fmla="*/ 2596773 w 2602598"/>
              <a:gd name="connsiteY5" fmla="*/ 0 h 85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2598" h="850509">
                <a:moveTo>
                  <a:pt x="2596773" y="0"/>
                </a:moveTo>
                <a:lnTo>
                  <a:pt x="2602598" y="1893"/>
                </a:lnTo>
                <a:lnTo>
                  <a:pt x="2598998" y="6848"/>
                </a:lnTo>
                <a:lnTo>
                  <a:pt x="2476" y="850509"/>
                </a:lnTo>
                <a:lnTo>
                  <a:pt x="0" y="843744"/>
                </a:lnTo>
                <a:lnTo>
                  <a:pt x="2596773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/>
          <p:cNvSpPr/>
          <p:nvPr/>
        </p:nvSpPr>
        <p:spPr>
          <a:xfrm>
            <a:off x="6100625" y="3429000"/>
            <a:ext cx="2604743" cy="851206"/>
          </a:xfrm>
          <a:custGeom>
            <a:avLst/>
            <a:gdLst>
              <a:gd name="connsiteX0" fmla="*/ 5825 w 2604743"/>
              <a:gd name="connsiteY0" fmla="*/ 0 h 851206"/>
              <a:gd name="connsiteX1" fmla="*/ 2604743 w 2604743"/>
              <a:gd name="connsiteY1" fmla="*/ 844441 h 851206"/>
              <a:gd name="connsiteX2" fmla="*/ 2602267 w 2604743"/>
              <a:gd name="connsiteY2" fmla="*/ 851206 h 851206"/>
              <a:gd name="connsiteX3" fmla="*/ 3600 w 2604743"/>
              <a:gd name="connsiteY3" fmla="*/ 6848 h 851206"/>
              <a:gd name="connsiteX4" fmla="*/ 0 w 2604743"/>
              <a:gd name="connsiteY4" fmla="*/ 1893 h 851206"/>
              <a:gd name="connsiteX5" fmla="*/ 5825 w 2604743"/>
              <a:gd name="connsiteY5" fmla="*/ 0 h 85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743" h="851206">
                <a:moveTo>
                  <a:pt x="5825" y="0"/>
                </a:moveTo>
                <a:lnTo>
                  <a:pt x="2604743" y="844441"/>
                </a:lnTo>
                <a:lnTo>
                  <a:pt x="2602267" y="851206"/>
                </a:lnTo>
                <a:lnTo>
                  <a:pt x="3600" y="6848"/>
                </a:lnTo>
                <a:lnTo>
                  <a:pt x="0" y="1893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/>
          <p:cNvSpPr/>
          <p:nvPr/>
        </p:nvSpPr>
        <p:spPr>
          <a:xfrm>
            <a:off x="6091201" y="3431617"/>
            <a:ext cx="2225" cy="2339"/>
          </a:xfrm>
          <a:custGeom>
            <a:avLst/>
            <a:gdLst>
              <a:gd name="connsiteX0" fmla="*/ 0 w 2225"/>
              <a:gd name="connsiteY0" fmla="*/ 0 h 2339"/>
              <a:gd name="connsiteX1" fmla="*/ 1375 w 2225"/>
              <a:gd name="connsiteY1" fmla="*/ 447 h 2339"/>
              <a:gd name="connsiteX2" fmla="*/ 2225 w 2225"/>
              <a:gd name="connsiteY2" fmla="*/ 1616 h 2339"/>
              <a:gd name="connsiteX3" fmla="*/ 0 w 2225"/>
              <a:gd name="connsiteY3" fmla="*/ 2339 h 2339"/>
              <a:gd name="connsiteX4" fmla="*/ 0 w 2225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" h="2339">
                <a:moveTo>
                  <a:pt x="0" y="0"/>
                </a:moveTo>
                <a:lnTo>
                  <a:pt x="1375" y="447"/>
                </a:lnTo>
                <a:lnTo>
                  <a:pt x="2225" y="1616"/>
                </a:lnTo>
                <a:lnTo>
                  <a:pt x="0" y="23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/>
          <p:cNvSpPr/>
          <p:nvPr/>
        </p:nvSpPr>
        <p:spPr>
          <a:xfrm>
            <a:off x="6096176" y="3431617"/>
            <a:ext cx="2224" cy="2339"/>
          </a:xfrm>
          <a:custGeom>
            <a:avLst/>
            <a:gdLst>
              <a:gd name="connsiteX0" fmla="*/ 2224 w 2224"/>
              <a:gd name="connsiteY0" fmla="*/ 0 h 2339"/>
              <a:gd name="connsiteX1" fmla="*/ 2224 w 2224"/>
              <a:gd name="connsiteY1" fmla="*/ 2339 h 2339"/>
              <a:gd name="connsiteX2" fmla="*/ 0 w 2224"/>
              <a:gd name="connsiteY2" fmla="*/ 1616 h 2339"/>
              <a:gd name="connsiteX3" fmla="*/ 849 w 2224"/>
              <a:gd name="connsiteY3" fmla="*/ 447 h 2339"/>
              <a:gd name="connsiteX4" fmla="*/ 2224 w 2224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" h="2339">
                <a:moveTo>
                  <a:pt x="2224" y="0"/>
                </a:moveTo>
                <a:lnTo>
                  <a:pt x="2224" y="2339"/>
                </a:lnTo>
                <a:lnTo>
                  <a:pt x="0" y="1616"/>
                </a:lnTo>
                <a:lnTo>
                  <a:pt x="849" y="447"/>
                </a:lnTo>
                <a:lnTo>
                  <a:pt x="2224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/>
          <p:cNvSpPr/>
          <p:nvPr/>
        </p:nvSpPr>
        <p:spPr>
          <a:xfrm>
            <a:off x="6093426" y="3432787"/>
            <a:ext cx="2751" cy="2339"/>
          </a:xfrm>
          <a:custGeom>
            <a:avLst/>
            <a:gdLst>
              <a:gd name="connsiteX0" fmla="*/ 1375 w 2751"/>
              <a:gd name="connsiteY0" fmla="*/ 0 h 2339"/>
              <a:gd name="connsiteX1" fmla="*/ 2751 w 2751"/>
              <a:gd name="connsiteY1" fmla="*/ 446 h 2339"/>
              <a:gd name="connsiteX2" fmla="*/ 1375 w 2751"/>
              <a:gd name="connsiteY2" fmla="*/ 2339 h 2339"/>
              <a:gd name="connsiteX3" fmla="*/ 0 w 2751"/>
              <a:gd name="connsiteY3" fmla="*/ 446 h 2339"/>
              <a:gd name="connsiteX4" fmla="*/ 1375 w 2751"/>
              <a:gd name="connsiteY4" fmla="*/ 0 h 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" h="2339">
                <a:moveTo>
                  <a:pt x="1375" y="0"/>
                </a:moveTo>
                <a:lnTo>
                  <a:pt x="2751" y="446"/>
                </a:lnTo>
                <a:lnTo>
                  <a:pt x="1375" y="2339"/>
                </a:lnTo>
                <a:lnTo>
                  <a:pt x="0" y="446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/>
          <p:cNvSpPr/>
          <p:nvPr/>
        </p:nvSpPr>
        <p:spPr>
          <a:xfrm>
            <a:off x="4481533" y="3433955"/>
            <a:ext cx="1609667" cy="2213704"/>
          </a:xfrm>
          <a:custGeom>
            <a:avLst/>
            <a:gdLst>
              <a:gd name="connsiteX0" fmla="*/ 1609667 w 1609667"/>
              <a:gd name="connsiteY0" fmla="*/ 0 h 2213704"/>
              <a:gd name="connsiteX1" fmla="*/ 1609667 w 1609667"/>
              <a:gd name="connsiteY1" fmla="*/ 6125 h 2213704"/>
              <a:gd name="connsiteX2" fmla="*/ 5768 w 1609667"/>
              <a:gd name="connsiteY2" fmla="*/ 2213704 h 2213704"/>
              <a:gd name="connsiteX3" fmla="*/ 0 w 1609667"/>
              <a:gd name="connsiteY3" fmla="*/ 2209391 h 2213704"/>
              <a:gd name="connsiteX4" fmla="*/ 1603842 w 1609667"/>
              <a:gd name="connsiteY4" fmla="*/ 1893 h 2213704"/>
              <a:gd name="connsiteX5" fmla="*/ 1609667 w 1609667"/>
              <a:gd name="connsiteY5" fmla="*/ 0 h 221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667" h="2213704">
                <a:moveTo>
                  <a:pt x="1609667" y="0"/>
                </a:moveTo>
                <a:lnTo>
                  <a:pt x="1609667" y="6125"/>
                </a:lnTo>
                <a:lnTo>
                  <a:pt x="5768" y="2213704"/>
                </a:lnTo>
                <a:lnTo>
                  <a:pt x="0" y="2209391"/>
                </a:lnTo>
                <a:lnTo>
                  <a:pt x="1603842" y="1893"/>
                </a:lnTo>
                <a:lnTo>
                  <a:pt x="1609667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/>
          <p:cNvSpPr/>
          <p:nvPr/>
        </p:nvSpPr>
        <p:spPr>
          <a:xfrm>
            <a:off x="6098400" y="3433956"/>
            <a:ext cx="1610511" cy="2214867"/>
          </a:xfrm>
          <a:custGeom>
            <a:avLst/>
            <a:gdLst>
              <a:gd name="connsiteX0" fmla="*/ 0 w 1610511"/>
              <a:gd name="connsiteY0" fmla="*/ 0 h 2214867"/>
              <a:gd name="connsiteX1" fmla="*/ 5825 w 1610511"/>
              <a:gd name="connsiteY1" fmla="*/ 1893 h 2214867"/>
              <a:gd name="connsiteX2" fmla="*/ 1610511 w 1610511"/>
              <a:gd name="connsiteY2" fmla="*/ 2210554 h 2214867"/>
              <a:gd name="connsiteX3" fmla="*/ 1604744 w 1610511"/>
              <a:gd name="connsiteY3" fmla="*/ 2214867 h 2214867"/>
              <a:gd name="connsiteX4" fmla="*/ 0 w 1610511"/>
              <a:gd name="connsiteY4" fmla="*/ 6125 h 2214867"/>
              <a:gd name="connsiteX5" fmla="*/ 0 w 1610511"/>
              <a:gd name="connsiteY5" fmla="*/ 0 h 22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2214867">
                <a:moveTo>
                  <a:pt x="0" y="0"/>
                </a:moveTo>
                <a:lnTo>
                  <a:pt x="5825" y="1893"/>
                </a:lnTo>
                <a:lnTo>
                  <a:pt x="1610511" y="2210554"/>
                </a:lnTo>
                <a:lnTo>
                  <a:pt x="1604744" y="2214867"/>
                </a:lnTo>
                <a:lnTo>
                  <a:pt x="0" y="6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/>
          <p:cNvSpPr/>
          <p:nvPr/>
        </p:nvSpPr>
        <p:spPr>
          <a:xfrm>
            <a:off x="6091200" y="3435126"/>
            <a:ext cx="7200" cy="2737075"/>
          </a:xfrm>
          <a:custGeom>
            <a:avLst/>
            <a:gdLst>
              <a:gd name="connsiteX0" fmla="*/ 3600 w 7200"/>
              <a:gd name="connsiteY0" fmla="*/ 0 h 2737075"/>
              <a:gd name="connsiteX1" fmla="*/ 7200 w 7200"/>
              <a:gd name="connsiteY1" fmla="*/ 4955 h 2737075"/>
              <a:gd name="connsiteX2" fmla="*/ 7200 w 7200"/>
              <a:gd name="connsiteY2" fmla="*/ 2736954 h 2737075"/>
              <a:gd name="connsiteX3" fmla="*/ 4800 w 7200"/>
              <a:gd name="connsiteY3" fmla="*/ 2737075 h 2737075"/>
              <a:gd name="connsiteX4" fmla="*/ 0 w 7200"/>
              <a:gd name="connsiteY4" fmla="*/ 2736833 h 2737075"/>
              <a:gd name="connsiteX5" fmla="*/ 0 w 7200"/>
              <a:gd name="connsiteY5" fmla="*/ 4955 h 2737075"/>
              <a:gd name="connsiteX6" fmla="*/ 3600 w 7200"/>
              <a:gd name="connsiteY6" fmla="*/ 0 h 273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" h="2737075">
                <a:moveTo>
                  <a:pt x="3600" y="0"/>
                </a:moveTo>
                <a:lnTo>
                  <a:pt x="7200" y="4955"/>
                </a:lnTo>
                <a:lnTo>
                  <a:pt x="7200" y="2736954"/>
                </a:lnTo>
                <a:lnTo>
                  <a:pt x="4800" y="2737075"/>
                </a:lnTo>
                <a:lnTo>
                  <a:pt x="0" y="2736833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/>
          <p:cNvSpPr/>
          <p:nvPr/>
        </p:nvSpPr>
        <p:spPr>
          <a:xfrm>
            <a:off x="6098400" y="685922"/>
            <a:ext cx="1604745" cy="2731999"/>
          </a:xfrm>
          <a:custGeom>
            <a:avLst/>
            <a:gdLst>
              <a:gd name="connsiteX0" fmla="*/ 0 w 1604745"/>
              <a:gd name="connsiteY0" fmla="*/ 0 h 2731999"/>
              <a:gd name="connsiteX1" fmla="*/ 278076 w 1604745"/>
              <a:gd name="connsiteY1" fmla="*/ 14042 h 2731999"/>
              <a:gd name="connsiteX2" fmla="*/ 1531349 w 1604745"/>
              <a:gd name="connsiteY2" fmla="*/ 468374 h 2731999"/>
              <a:gd name="connsiteX3" fmla="*/ 1604745 w 1604745"/>
              <a:gd name="connsiteY3" fmla="*/ 523258 h 2731999"/>
              <a:gd name="connsiteX4" fmla="*/ 0 w 1604745"/>
              <a:gd name="connsiteY4" fmla="*/ 2731999 h 2731999"/>
              <a:gd name="connsiteX5" fmla="*/ 0 w 1604745"/>
              <a:gd name="connsiteY5" fmla="*/ 0 h 273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745" h="2731999">
                <a:moveTo>
                  <a:pt x="0" y="0"/>
                </a:moveTo>
                <a:lnTo>
                  <a:pt x="278076" y="14042"/>
                </a:lnTo>
                <a:cubicBezTo>
                  <a:pt x="739168" y="60868"/>
                  <a:pt x="1166502" y="221888"/>
                  <a:pt x="1531349" y="468374"/>
                </a:cubicBezTo>
                <a:lnTo>
                  <a:pt x="1604745" y="523258"/>
                </a:lnTo>
                <a:lnTo>
                  <a:pt x="0" y="2731999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/>
          <p:cNvSpPr/>
          <p:nvPr/>
        </p:nvSpPr>
        <p:spPr>
          <a:xfrm>
            <a:off x="4487300" y="686042"/>
            <a:ext cx="1603900" cy="2731878"/>
          </a:xfrm>
          <a:custGeom>
            <a:avLst/>
            <a:gdLst>
              <a:gd name="connsiteX0" fmla="*/ 1603900 w 1603900"/>
              <a:gd name="connsiteY0" fmla="*/ 0 h 2731878"/>
              <a:gd name="connsiteX1" fmla="*/ 1603900 w 1603900"/>
              <a:gd name="connsiteY1" fmla="*/ 2731878 h 2731878"/>
              <a:gd name="connsiteX2" fmla="*/ 0 w 1603900"/>
              <a:gd name="connsiteY2" fmla="*/ 524300 h 2731878"/>
              <a:gd name="connsiteX3" fmla="*/ 74951 w 1603900"/>
              <a:gd name="connsiteY3" fmla="*/ 468253 h 2731878"/>
              <a:gd name="connsiteX4" fmla="*/ 1328224 w 1603900"/>
              <a:gd name="connsiteY4" fmla="*/ 13921 h 2731878"/>
              <a:gd name="connsiteX5" fmla="*/ 1603900 w 1603900"/>
              <a:gd name="connsiteY5" fmla="*/ 0 h 273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900" h="2731878">
                <a:moveTo>
                  <a:pt x="1603900" y="0"/>
                </a:moveTo>
                <a:lnTo>
                  <a:pt x="1603900" y="2731878"/>
                </a:lnTo>
                <a:lnTo>
                  <a:pt x="0" y="524300"/>
                </a:lnTo>
                <a:lnTo>
                  <a:pt x="74951" y="468253"/>
                </a:lnTo>
                <a:cubicBezTo>
                  <a:pt x="439798" y="221767"/>
                  <a:pt x="867132" y="60747"/>
                  <a:pt x="1328224" y="13921"/>
                </a:cubicBezTo>
                <a:lnTo>
                  <a:pt x="1603900" y="0"/>
                </a:lnTo>
                <a:close/>
              </a:path>
            </a:pathLst>
          </a:custGeom>
          <a:solidFill>
            <a:srgbClr val="7030A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/>
          <p:cNvSpPr/>
          <p:nvPr/>
        </p:nvSpPr>
        <p:spPr>
          <a:xfrm>
            <a:off x="6104225" y="1213491"/>
            <a:ext cx="2598667" cy="2208662"/>
          </a:xfrm>
          <a:custGeom>
            <a:avLst/>
            <a:gdLst>
              <a:gd name="connsiteX0" fmla="*/ 1604686 w 2598667"/>
              <a:gd name="connsiteY0" fmla="*/ 0 h 2208662"/>
              <a:gd name="connsiteX1" fmla="*/ 1736705 w 2598667"/>
              <a:gd name="connsiteY1" fmla="*/ 98722 h 2208662"/>
              <a:gd name="connsiteX2" fmla="*/ 2519401 w 2598667"/>
              <a:gd name="connsiteY2" fmla="*/ 1147732 h 2208662"/>
              <a:gd name="connsiteX3" fmla="*/ 2598667 w 2598667"/>
              <a:gd name="connsiteY3" fmla="*/ 1364303 h 2208662"/>
              <a:gd name="connsiteX4" fmla="*/ 0 w 2598667"/>
              <a:gd name="connsiteY4" fmla="*/ 2208662 h 2208662"/>
              <a:gd name="connsiteX5" fmla="*/ 1604686 w 2598667"/>
              <a:gd name="connsiteY5" fmla="*/ 0 h 220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667" h="2208662">
                <a:moveTo>
                  <a:pt x="1604686" y="0"/>
                </a:moveTo>
                <a:lnTo>
                  <a:pt x="1736705" y="98722"/>
                </a:lnTo>
                <a:cubicBezTo>
                  <a:pt x="2075410" y="378246"/>
                  <a:pt x="2345884" y="737492"/>
                  <a:pt x="2519401" y="1147732"/>
                </a:cubicBezTo>
                <a:lnTo>
                  <a:pt x="2598667" y="1364303"/>
                </a:lnTo>
                <a:lnTo>
                  <a:pt x="0" y="2208662"/>
                </a:lnTo>
                <a:lnTo>
                  <a:pt x="1604686" y="0"/>
                </a:lnTo>
                <a:close/>
              </a:path>
            </a:pathLst>
          </a:custGeom>
          <a:solidFill>
            <a:srgbClr val="FF000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/>
          <p:cNvSpPr/>
          <p:nvPr/>
        </p:nvSpPr>
        <p:spPr>
          <a:xfrm>
            <a:off x="3488853" y="1214655"/>
            <a:ext cx="2596522" cy="2207499"/>
          </a:xfrm>
          <a:custGeom>
            <a:avLst/>
            <a:gdLst>
              <a:gd name="connsiteX0" fmla="*/ 992680 w 2596522"/>
              <a:gd name="connsiteY0" fmla="*/ 0 h 2207499"/>
              <a:gd name="connsiteX1" fmla="*/ 2596522 w 2596522"/>
              <a:gd name="connsiteY1" fmla="*/ 2207499 h 2207499"/>
              <a:gd name="connsiteX2" fmla="*/ 0 w 2596522"/>
              <a:gd name="connsiteY2" fmla="*/ 1363837 h 2207499"/>
              <a:gd name="connsiteX3" fmla="*/ 79521 w 2596522"/>
              <a:gd name="connsiteY3" fmla="*/ 1146569 h 2207499"/>
              <a:gd name="connsiteX4" fmla="*/ 862217 w 2596522"/>
              <a:gd name="connsiteY4" fmla="*/ 97559 h 2207499"/>
              <a:gd name="connsiteX5" fmla="*/ 992680 w 2596522"/>
              <a:gd name="connsiteY5" fmla="*/ 0 h 220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522" h="2207499">
                <a:moveTo>
                  <a:pt x="992680" y="0"/>
                </a:moveTo>
                <a:lnTo>
                  <a:pt x="2596522" y="2207499"/>
                </a:lnTo>
                <a:lnTo>
                  <a:pt x="0" y="1363837"/>
                </a:lnTo>
                <a:lnTo>
                  <a:pt x="79521" y="1146569"/>
                </a:lnTo>
                <a:cubicBezTo>
                  <a:pt x="253038" y="736329"/>
                  <a:pt x="523512" y="377083"/>
                  <a:pt x="862217" y="97559"/>
                </a:cubicBezTo>
                <a:lnTo>
                  <a:pt x="992680" y="0"/>
                </a:lnTo>
                <a:close/>
              </a:path>
            </a:pathLst>
          </a:custGeom>
          <a:solidFill>
            <a:srgbClr val="00206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/>
          <p:cNvSpPr/>
          <p:nvPr/>
        </p:nvSpPr>
        <p:spPr>
          <a:xfrm>
            <a:off x="6106450" y="2584561"/>
            <a:ext cx="2732750" cy="1688880"/>
          </a:xfrm>
          <a:custGeom>
            <a:avLst/>
            <a:gdLst>
              <a:gd name="connsiteX0" fmla="*/ 2598918 w 2732750"/>
              <a:gd name="connsiteY0" fmla="*/ 0 h 1688880"/>
              <a:gd name="connsiteX1" fmla="*/ 2609421 w 2732750"/>
              <a:gd name="connsiteY1" fmla="*/ 28695 h 1688880"/>
              <a:gd name="connsiteX2" fmla="*/ 2732750 w 2732750"/>
              <a:gd name="connsiteY2" fmla="*/ 844439 h 1688880"/>
              <a:gd name="connsiteX3" fmla="*/ 2609421 w 2732750"/>
              <a:gd name="connsiteY3" fmla="*/ 1660183 h 1688880"/>
              <a:gd name="connsiteX4" fmla="*/ 2598918 w 2732750"/>
              <a:gd name="connsiteY4" fmla="*/ 1688880 h 1688880"/>
              <a:gd name="connsiteX5" fmla="*/ 0 w 2732750"/>
              <a:gd name="connsiteY5" fmla="*/ 844439 h 1688880"/>
              <a:gd name="connsiteX6" fmla="*/ 2598918 w 2732750"/>
              <a:gd name="connsiteY6" fmla="*/ 0 h 168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2750" h="1688880">
                <a:moveTo>
                  <a:pt x="2598918" y="0"/>
                </a:moveTo>
                <a:lnTo>
                  <a:pt x="2609421" y="28695"/>
                </a:lnTo>
                <a:cubicBezTo>
                  <a:pt x="2689572" y="286388"/>
                  <a:pt x="2732750" y="560371"/>
                  <a:pt x="2732750" y="844439"/>
                </a:cubicBezTo>
                <a:cubicBezTo>
                  <a:pt x="2732750" y="1128507"/>
                  <a:pt x="2689572" y="1402490"/>
                  <a:pt x="2609421" y="1660183"/>
                </a:cubicBezTo>
                <a:lnTo>
                  <a:pt x="2598918" y="1688880"/>
                </a:lnTo>
                <a:lnTo>
                  <a:pt x="0" y="844439"/>
                </a:lnTo>
                <a:lnTo>
                  <a:pt x="2598918" y="0"/>
                </a:lnTo>
                <a:close/>
              </a:path>
            </a:pathLst>
          </a:custGeom>
          <a:solidFill>
            <a:srgbClr val="FFC00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/>
          <p:cNvSpPr/>
          <p:nvPr/>
        </p:nvSpPr>
        <p:spPr>
          <a:xfrm>
            <a:off x="3352800" y="2585258"/>
            <a:ext cx="2730350" cy="1687486"/>
          </a:xfrm>
          <a:custGeom>
            <a:avLst/>
            <a:gdLst>
              <a:gd name="connsiteX0" fmla="*/ 133576 w 2730350"/>
              <a:gd name="connsiteY0" fmla="*/ 0 h 1687486"/>
              <a:gd name="connsiteX1" fmla="*/ 2730350 w 2730350"/>
              <a:gd name="connsiteY1" fmla="*/ 843742 h 1687486"/>
              <a:gd name="connsiteX2" fmla="*/ 133577 w 2730350"/>
              <a:gd name="connsiteY2" fmla="*/ 1687486 h 1687486"/>
              <a:gd name="connsiteX3" fmla="*/ 123329 w 2730350"/>
              <a:gd name="connsiteY3" fmla="*/ 1659486 h 1687486"/>
              <a:gd name="connsiteX4" fmla="*/ 0 w 2730350"/>
              <a:gd name="connsiteY4" fmla="*/ 843742 h 1687486"/>
              <a:gd name="connsiteX5" fmla="*/ 123329 w 2730350"/>
              <a:gd name="connsiteY5" fmla="*/ 27998 h 1687486"/>
              <a:gd name="connsiteX6" fmla="*/ 133576 w 2730350"/>
              <a:gd name="connsiteY6" fmla="*/ 0 h 168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350" h="1687486">
                <a:moveTo>
                  <a:pt x="133576" y="0"/>
                </a:moveTo>
                <a:lnTo>
                  <a:pt x="2730350" y="843742"/>
                </a:lnTo>
                <a:lnTo>
                  <a:pt x="133577" y="1687486"/>
                </a:lnTo>
                <a:lnTo>
                  <a:pt x="123329" y="1659486"/>
                </a:lnTo>
                <a:cubicBezTo>
                  <a:pt x="43178" y="1401793"/>
                  <a:pt x="0" y="1127810"/>
                  <a:pt x="0" y="843742"/>
                </a:cubicBezTo>
                <a:cubicBezTo>
                  <a:pt x="0" y="559674"/>
                  <a:pt x="43178" y="285691"/>
                  <a:pt x="123329" y="27998"/>
                </a:cubicBezTo>
                <a:lnTo>
                  <a:pt x="133576" y="0"/>
                </a:lnTo>
                <a:close/>
              </a:path>
            </a:pathLst>
          </a:custGeom>
          <a:solidFill>
            <a:srgbClr val="0070C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/>
          <p:cNvSpPr/>
          <p:nvPr/>
        </p:nvSpPr>
        <p:spPr>
          <a:xfrm>
            <a:off x="6091200" y="3417920"/>
            <a:ext cx="3600" cy="6848"/>
          </a:xfrm>
          <a:custGeom>
            <a:avLst/>
            <a:gdLst>
              <a:gd name="connsiteX0" fmla="*/ 0 w 3600"/>
              <a:gd name="connsiteY0" fmla="*/ 0 h 6848"/>
              <a:gd name="connsiteX1" fmla="*/ 3600 w 3600"/>
              <a:gd name="connsiteY1" fmla="*/ 4955 h 6848"/>
              <a:gd name="connsiteX2" fmla="*/ 2225 w 3600"/>
              <a:gd name="connsiteY2" fmla="*/ 6848 h 6848"/>
              <a:gd name="connsiteX3" fmla="*/ 0 w 3600"/>
              <a:gd name="connsiteY3" fmla="*/ 6125 h 6848"/>
              <a:gd name="connsiteX4" fmla="*/ 0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0" y="0"/>
                </a:moveTo>
                <a:lnTo>
                  <a:pt x="3600" y="4955"/>
                </a:lnTo>
                <a:lnTo>
                  <a:pt x="2225" y="6848"/>
                </a:lnTo>
                <a:lnTo>
                  <a:pt x="0" y="6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/>
          <p:cNvSpPr/>
          <p:nvPr/>
        </p:nvSpPr>
        <p:spPr>
          <a:xfrm>
            <a:off x="6094800" y="3417920"/>
            <a:ext cx="3600" cy="6848"/>
          </a:xfrm>
          <a:custGeom>
            <a:avLst/>
            <a:gdLst>
              <a:gd name="connsiteX0" fmla="*/ 3600 w 3600"/>
              <a:gd name="connsiteY0" fmla="*/ 0 h 6848"/>
              <a:gd name="connsiteX1" fmla="*/ 3600 w 3600"/>
              <a:gd name="connsiteY1" fmla="*/ 6125 h 6848"/>
              <a:gd name="connsiteX2" fmla="*/ 1376 w 3600"/>
              <a:gd name="connsiteY2" fmla="*/ 6848 h 6848"/>
              <a:gd name="connsiteX3" fmla="*/ 0 w 3600"/>
              <a:gd name="connsiteY3" fmla="*/ 4955 h 6848"/>
              <a:gd name="connsiteX4" fmla="*/ 3600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3600" y="0"/>
                </a:moveTo>
                <a:lnTo>
                  <a:pt x="3600" y="6125"/>
                </a:lnTo>
                <a:lnTo>
                  <a:pt x="1376" y="6848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/>
          <p:cNvSpPr/>
          <p:nvPr/>
        </p:nvSpPr>
        <p:spPr>
          <a:xfrm>
            <a:off x="6085376" y="3422154"/>
            <a:ext cx="5825" cy="4955"/>
          </a:xfrm>
          <a:custGeom>
            <a:avLst/>
            <a:gdLst>
              <a:gd name="connsiteX0" fmla="*/ 0 w 5825"/>
              <a:gd name="connsiteY0" fmla="*/ 0 h 4955"/>
              <a:gd name="connsiteX1" fmla="*/ 5825 w 5825"/>
              <a:gd name="connsiteY1" fmla="*/ 1892 h 4955"/>
              <a:gd name="connsiteX2" fmla="*/ 5825 w 5825"/>
              <a:gd name="connsiteY2" fmla="*/ 4232 h 4955"/>
              <a:gd name="connsiteX3" fmla="*/ 3600 w 5825"/>
              <a:gd name="connsiteY3" fmla="*/ 4955 h 4955"/>
              <a:gd name="connsiteX4" fmla="*/ 0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0" y="0"/>
                </a:moveTo>
                <a:lnTo>
                  <a:pt x="5825" y="1892"/>
                </a:lnTo>
                <a:lnTo>
                  <a:pt x="5825" y="4232"/>
                </a:lnTo>
                <a:lnTo>
                  <a:pt x="3600" y="495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/>
          <p:cNvSpPr/>
          <p:nvPr/>
        </p:nvSpPr>
        <p:spPr>
          <a:xfrm>
            <a:off x="6098401" y="3422154"/>
            <a:ext cx="5825" cy="4955"/>
          </a:xfrm>
          <a:custGeom>
            <a:avLst/>
            <a:gdLst>
              <a:gd name="connsiteX0" fmla="*/ 5825 w 5825"/>
              <a:gd name="connsiteY0" fmla="*/ 0 h 4955"/>
              <a:gd name="connsiteX1" fmla="*/ 2225 w 5825"/>
              <a:gd name="connsiteY1" fmla="*/ 4955 h 4955"/>
              <a:gd name="connsiteX2" fmla="*/ 0 w 5825"/>
              <a:gd name="connsiteY2" fmla="*/ 4232 h 4955"/>
              <a:gd name="connsiteX3" fmla="*/ 0 w 5825"/>
              <a:gd name="connsiteY3" fmla="*/ 1892 h 4955"/>
              <a:gd name="connsiteX4" fmla="*/ 5825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5825" y="0"/>
                </a:moveTo>
                <a:lnTo>
                  <a:pt x="2225" y="4955"/>
                </a:lnTo>
                <a:lnTo>
                  <a:pt x="0" y="4232"/>
                </a:lnTo>
                <a:lnTo>
                  <a:pt x="0" y="1892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/>
          <p:cNvSpPr/>
          <p:nvPr/>
        </p:nvSpPr>
        <p:spPr>
          <a:xfrm>
            <a:off x="6092576" y="3424768"/>
            <a:ext cx="2225" cy="1170"/>
          </a:xfrm>
          <a:custGeom>
            <a:avLst/>
            <a:gdLst>
              <a:gd name="connsiteX0" fmla="*/ 850 w 2225"/>
              <a:gd name="connsiteY0" fmla="*/ 0 h 1170"/>
              <a:gd name="connsiteX1" fmla="*/ 2225 w 2225"/>
              <a:gd name="connsiteY1" fmla="*/ 447 h 1170"/>
              <a:gd name="connsiteX2" fmla="*/ 0 w 2225"/>
              <a:gd name="connsiteY2" fmla="*/ 1170 h 1170"/>
              <a:gd name="connsiteX3" fmla="*/ 850 w 2225"/>
              <a:gd name="connsiteY3" fmla="*/ 0 h 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70">
                <a:moveTo>
                  <a:pt x="850" y="0"/>
                </a:moveTo>
                <a:lnTo>
                  <a:pt x="2225" y="447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/>
          <p:cNvSpPr/>
          <p:nvPr/>
        </p:nvSpPr>
        <p:spPr>
          <a:xfrm>
            <a:off x="6094801" y="3424768"/>
            <a:ext cx="2225" cy="1170"/>
          </a:xfrm>
          <a:custGeom>
            <a:avLst/>
            <a:gdLst>
              <a:gd name="connsiteX0" fmla="*/ 1376 w 2225"/>
              <a:gd name="connsiteY0" fmla="*/ 0 h 1170"/>
              <a:gd name="connsiteX1" fmla="*/ 2225 w 2225"/>
              <a:gd name="connsiteY1" fmla="*/ 1170 h 1170"/>
              <a:gd name="connsiteX2" fmla="*/ 0 w 2225"/>
              <a:gd name="connsiteY2" fmla="*/ 447 h 1170"/>
              <a:gd name="connsiteX3" fmla="*/ 1376 w 2225"/>
              <a:gd name="connsiteY3" fmla="*/ 0 h 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70">
                <a:moveTo>
                  <a:pt x="1376" y="0"/>
                </a:moveTo>
                <a:lnTo>
                  <a:pt x="2225" y="1170"/>
                </a:lnTo>
                <a:lnTo>
                  <a:pt x="0" y="447"/>
                </a:lnTo>
                <a:lnTo>
                  <a:pt x="1376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/>
          <p:cNvSpPr/>
          <p:nvPr/>
        </p:nvSpPr>
        <p:spPr>
          <a:xfrm>
            <a:off x="6091201" y="3425938"/>
            <a:ext cx="1375" cy="1892"/>
          </a:xfrm>
          <a:custGeom>
            <a:avLst/>
            <a:gdLst>
              <a:gd name="connsiteX0" fmla="*/ 1375 w 1375"/>
              <a:gd name="connsiteY0" fmla="*/ 0 h 1892"/>
              <a:gd name="connsiteX1" fmla="*/ 0 w 1375"/>
              <a:gd name="connsiteY1" fmla="*/ 1892 h 1892"/>
              <a:gd name="connsiteX2" fmla="*/ 0 w 1375"/>
              <a:gd name="connsiteY2" fmla="*/ 447 h 1892"/>
              <a:gd name="connsiteX3" fmla="*/ 1375 w 1375"/>
              <a:gd name="connsiteY3" fmla="*/ 0 h 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2">
                <a:moveTo>
                  <a:pt x="1375" y="0"/>
                </a:moveTo>
                <a:lnTo>
                  <a:pt x="0" y="1892"/>
                </a:lnTo>
                <a:lnTo>
                  <a:pt x="0" y="447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/>
          <p:cNvSpPr/>
          <p:nvPr/>
        </p:nvSpPr>
        <p:spPr>
          <a:xfrm>
            <a:off x="6097026" y="3425938"/>
            <a:ext cx="1375" cy="1892"/>
          </a:xfrm>
          <a:custGeom>
            <a:avLst/>
            <a:gdLst>
              <a:gd name="connsiteX0" fmla="*/ 0 w 1375"/>
              <a:gd name="connsiteY0" fmla="*/ 0 h 1892"/>
              <a:gd name="connsiteX1" fmla="*/ 1375 w 1375"/>
              <a:gd name="connsiteY1" fmla="*/ 447 h 1892"/>
              <a:gd name="connsiteX2" fmla="*/ 1375 w 1375"/>
              <a:gd name="connsiteY2" fmla="*/ 1892 h 1892"/>
              <a:gd name="connsiteX3" fmla="*/ 0 w 1375"/>
              <a:gd name="connsiteY3" fmla="*/ 0 h 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2">
                <a:moveTo>
                  <a:pt x="0" y="0"/>
                </a:moveTo>
                <a:lnTo>
                  <a:pt x="1375" y="447"/>
                </a:lnTo>
                <a:lnTo>
                  <a:pt x="1375" y="18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/>
          <p:cNvSpPr/>
          <p:nvPr/>
        </p:nvSpPr>
        <p:spPr>
          <a:xfrm>
            <a:off x="6083150" y="3427109"/>
            <a:ext cx="7200" cy="3785"/>
          </a:xfrm>
          <a:custGeom>
            <a:avLst/>
            <a:gdLst>
              <a:gd name="connsiteX0" fmla="*/ 5825 w 7200"/>
              <a:gd name="connsiteY0" fmla="*/ 0 h 3785"/>
              <a:gd name="connsiteX1" fmla="*/ 7200 w 7200"/>
              <a:gd name="connsiteY1" fmla="*/ 1892 h 3785"/>
              <a:gd name="connsiteX2" fmla="*/ 5825 w 7200"/>
              <a:gd name="connsiteY2" fmla="*/ 3785 h 3785"/>
              <a:gd name="connsiteX3" fmla="*/ 0 w 7200"/>
              <a:gd name="connsiteY3" fmla="*/ 1892 h 3785"/>
              <a:gd name="connsiteX4" fmla="*/ 5825 w 7200"/>
              <a:gd name="connsiteY4" fmla="*/ 0 h 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0" h="3785">
                <a:moveTo>
                  <a:pt x="5825" y="0"/>
                </a:moveTo>
                <a:lnTo>
                  <a:pt x="7200" y="1892"/>
                </a:lnTo>
                <a:lnTo>
                  <a:pt x="5825" y="3785"/>
                </a:lnTo>
                <a:lnTo>
                  <a:pt x="0" y="1892"/>
                </a:lnTo>
                <a:lnTo>
                  <a:pt x="58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/>
          <p:cNvSpPr/>
          <p:nvPr/>
        </p:nvSpPr>
        <p:spPr>
          <a:xfrm>
            <a:off x="6099250" y="3427109"/>
            <a:ext cx="7200" cy="3785"/>
          </a:xfrm>
          <a:custGeom>
            <a:avLst/>
            <a:gdLst>
              <a:gd name="connsiteX0" fmla="*/ 1375 w 7200"/>
              <a:gd name="connsiteY0" fmla="*/ 0 h 3785"/>
              <a:gd name="connsiteX1" fmla="*/ 7200 w 7200"/>
              <a:gd name="connsiteY1" fmla="*/ 1892 h 3785"/>
              <a:gd name="connsiteX2" fmla="*/ 1375 w 7200"/>
              <a:gd name="connsiteY2" fmla="*/ 3785 h 3785"/>
              <a:gd name="connsiteX3" fmla="*/ 0 w 7200"/>
              <a:gd name="connsiteY3" fmla="*/ 1892 h 3785"/>
              <a:gd name="connsiteX4" fmla="*/ 1375 w 7200"/>
              <a:gd name="connsiteY4" fmla="*/ 0 h 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0" h="3785">
                <a:moveTo>
                  <a:pt x="1375" y="0"/>
                </a:moveTo>
                <a:lnTo>
                  <a:pt x="7200" y="1892"/>
                </a:lnTo>
                <a:lnTo>
                  <a:pt x="1375" y="3785"/>
                </a:lnTo>
                <a:lnTo>
                  <a:pt x="0" y="1892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/>
          <p:cNvSpPr/>
          <p:nvPr/>
        </p:nvSpPr>
        <p:spPr>
          <a:xfrm>
            <a:off x="6090350" y="3427830"/>
            <a:ext cx="850" cy="2340"/>
          </a:xfrm>
          <a:custGeom>
            <a:avLst/>
            <a:gdLst>
              <a:gd name="connsiteX0" fmla="*/ 850 w 850"/>
              <a:gd name="connsiteY0" fmla="*/ 0 h 2340"/>
              <a:gd name="connsiteX1" fmla="*/ 850 w 850"/>
              <a:gd name="connsiteY1" fmla="*/ 2340 h 2340"/>
              <a:gd name="connsiteX2" fmla="*/ 0 w 850"/>
              <a:gd name="connsiteY2" fmla="*/ 1170 h 2340"/>
              <a:gd name="connsiteX3" fmla="*/ 850 w 850"/>
              <a:gd name="connsiteY3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" h="2340">
                <a:moveTo>
                  <a:pt x="850" y="0"/>
                </a:moveTo>
                <a:lnTo>
                  <a:pt x="850" y="2340"/>
                </a:lnTo>
                <a:lnTo>
                  <a:pt x="0" y="1170"/>
                </a:lnTo>
                <a:lnTo>
                  <a:pt x="85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/>
          <p:cNvSpPr/>
          <p:nvPr/>
        </p:nvSpPr>
        <p:spPr>
          <a:xfrm>
            <a:off x="6098400" y="3427830"/>
            <a:ext cx="850" cy="2340"/>
          </a:xfrm>
          <a:custGeom>
            <a:avLst/>
            <a:gdLst>
              <a:gd name="connsiteX0" fmla="*/ 0 w 850"/>
              <a:gd name="connsiteY0" fmla="*/ 0 h 2340"/>
              <a:gd name="connsiteX1" fmla="*/ 850 w 850"/>
              <a:gd name="connsiteY1" fmla="*/ 1170 h 2340"/>
              <a:gd name="connsiteX2" fmla="*/ 0 w 850"/>
              <a:gd name="connsiteY2" fmla="*/ 2340 h 2340"/>
              <a:gd name="connsiteX3" fmla="*/ 0 w 850"/>
              <a:gd name="connsiteY3" fmla="*/ 0 h 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" h="2340">
                <a:moveTo>
                  <a:pt x="0" y="0"/>
                </a:moveTo>
                <a:lnTo>
                  <a:pt x="850" y="1170"/>
                </a:lnTo>
                <a:lnTo>
                  <a:pt x="0" y="23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/>
          <p:cNvSpPr/>
          <p:nvPr/>
        </p:nvSpPr>
        <p:spPr>
          <a:xfrm>
            <a:off x="6091201" y="3430171"/>
            <a:ext cx="1375" cy="1893"/>
          </a:xfrm>
          <a:custGeom>
            <a:avLst/>
            <a:gdLst>
              <a:gd name="connsiteX0" fmla="*/ 0 w 1375"/>
              <a:gd name="connsiteY0" fmla="*/ 0 h 1893"/>
              <a:gd name="connsiteX1" fmla="*/ 1375 w 1375"/>
              <a:gd name="connsiteY1" fmla="*/ 1893 h 1893"/>
              <a:gd name="connsiteX2" fmla="*/ 0 w 1375"/>
              <a:gd name="connsiteY2" fmla="*/ 1446 h 1893"/>
              <a:gd name="connsiteX3" fmla="*/ 0 w 1375"/>
              <a:gd name="connsiteY3" fmla="*/ 0 h 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3">
                <a:moveTo>
                  <a:pt x="0" y="0"/>
                </a:moveTo>
                <a:lnTo>
                  <a:pt x="1375" y="1893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/>
          <p:cNvSpPr/>
          <p:nvPr/>
        </p:nvSpPr>
        <p:spPr>
          <a:xfrm>
            <a:off x="6097026" y="3430171"/>
            <a:ext cx="1375" cy="1893"/>
          </a:xfrm>
          <a:custGeom>
            <a:avLst/>
            <a:gdLst>
              <a:gd name="connsiteX0" fmla="*/ 1375 w 1375"/>
              <a:gd name="connsiteY0" fmla="*/ 0 h 1893"/>
              <a:gd name="connsiteX1" fmla="*/ 1375 w 1375"/>
              <a:gd name="connsiteY1" fmla="*/ 1446 h 1893"/>
              <a:gd name="connsiteX2" fmla="*/ 0 w 1375"/>
              <a:gd name="connsiteY2" fmla="*/ 1893 h 1893"/>
              <a:gd name="connsiteX3" fmla="*/ 1375 w 1375"/>
              <a:gd name="connsiteY3" fmla="*/ 0 h 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5" h="1893">
                <a:moveTo>
                  <a:pt x="1375" y="0"/>
                </a:moveTo>
                <a:lnTo>
                  <a:pt x="1375" y="1446"/>
                </a:lnTo>
                <a:lnTo>
                  <a:pt x="0" y="1893"/>
                </a:lnTo>
                <a:lnTo>
                  <a:pt x="137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/>
          <p:cNvSpPr/>
          <p:nvPr/>
        </p:nvSpPr>
        <p:spPr>
          <a:xfrm>
            <a:off x="6085376" y="3430894"/>
            <a:ext cx="5825" cy="4955"/>
          </a:xfrm>
          <a:custGeom>
            <a:avLst/>
            <a:gdLst>
              <a:gd name="connsiteX0" fmla="*/ 3600 w 5825"/>
              <a:gd name="connsiteY0" fmla="*/ 0 h 4955"/>
              <a:gd name="connsiteX1" fmla="*/ 5825 w 5825"/>
              <a:gd name="connsiteY1" fmla="*/ 723 h 4955"/>
              <a:gd name="connsiteX2" fmla="*/ 5825 w 5825"/>
              <a:gd name="connsiteY2" fmla="*/ 3062 h 4955"/>
              <a:gd name="connsiteX3" fmla="*/ 0 w 5825"/>
              <a:gd name="connsiteY3" fmla="*/ 4955 h 4955"/>
              <a:gd name="connsiteX4" fmla="*/ 3600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3600" y="0"/>
                </a:moveTo>
                <a:lnTo>
                  <a:pt x="5825" y="723"/>
                </a:lnTo>
                <a:lnTo>
                  <a:pt x="5825" y="3062"/>
                </a:lnTo>
                <a:lnTo>
                  <a:pt x="0" y="4955"/>
                </a:lnTo>
                <a:lnTo>
                  <a:pt x="360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>
            <a:off x="6098401" y="3430894"/>
            <a:ext cx="5825" cy="4955"/>
          </a:xfrm>
          <a:custGeom>
            <a:avLst/>
            <a:gdLst>
              <a:gd name="connsiteX0" fmla="*/ 2225 w 5825"/>
              <a:gd name="connsiteY0" fmla="*/ 0 h 4955"/>
              <a:gd name="connsiteX1" fmla="*/ 5825 w 5825"/>
              <a:gd name="connsiteY1" fmla="*/ 4955 h 4955"/>
              <a:gd name="connsiteX2" fmla="*/ 0 w 5825"/>
              <a:gd name="connsiteY2" fmla="*/ 3062 h 4955"/>
              <a:gd name="connsiteX3" fmla="*/ 0 w 5825"/>
              <a:gd name="connsiteY3" fmla="*/ 723 h 4955"/>
              <a:gd name="connsiteX4" fmla="*/ 2225 w 5825"/>
              <a:gd name="connsiteY4" fmla="*/ 0 h 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" h="4955">
                <a:moveTo>
                  <a:pt x="2225" y="0"/>
                </a:moveTo>
                <a:lnTo>
                  <a:pt x="5825" y="4955"/>
                </a:lnTo>
                <a:lnTo>
                  <a:pt x="0" y="3062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/>
          <p:cNvSpPr/>
          <p:nvPr/>
        </p:nvSpPr>
        <p:spPr>
          <a:xfrm>
            <a:off x="6092576" y="3432064"/>
            <a:ext cx="2225" cy="1169"/>
          </a:xfrm>
          <a:custGeom>
            <a:avLst/>
            <a:gdLst>
              <a:gd name="connsiteX0" fmla="*/ 0 w 2225"/>
              <a:gd name="connsiteY0" fmla="*/ 0 h 1169"/>
              <a:gd name="connsiteX1" fmla="*/ 2225 w 2225"/>
              <a:gd name="connsiteY1" fmla="*/ 723 h 1169"/>
              <a:gd name="connsiteX2" fmla="*/ 850 w 2225"/>
              <a:gd name="connsiteY2" fmla="*/ 1169 h 1169"/>
              <a:gd name="connsiteX3" fmla="*/ 0 w 2225"/>
              <a:gd name="connsiteY3" fmla="*/ 0 h 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69">
                <a:moveTo>
                  <a:pt x="0" y="0"/>
                </a:moveTo>
                <a:lnTo>
                  <a:pt x="2225" y="723"/>
                </a:lnTo>
                <a:lnTo>
                  <a:pt x="850" y="11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/>
          <p:cNvSpPr/>
          <p:nvPr/>
        </p:nvSpPr>
        <p:spPr>
          <a:xfrm>
            <a:off x="6094801" y="3432064"/>
            <a:ext cx="2225" cy="1169"/>
          </a:xfrm>
          <a:custGeom>
            <a:avLst/>
            <a:gdLst>
              <a:gd name="connsiteX0" fmla="*/ 2225 w 2225"/>
              <a:gd name="connsiteY0" fmla="*/ 0 h 1169"/>
              <a:gd name="connsiteX1" fmla="*/ 1376 w 2225"/>
              <a:gd name="connsiteY1" fmla="*/ 1169 h 1169"/>
              <a:gd name="connsiteX2" fmla="*/ 0 w 2225"/>
              <a:gd name="connsiteY2" fmla="*/ 723 h 1169"/>
              <a:gd name="connsiteX3" fmla="*/ 2225 w 2225"/>
              <a:gd name="connsiteY3" fmla="*/ 0 h 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" h="1169">
                <a:moveTo>
                  <a:pt x="2225" y="0"/>
                </a:moveTo>
                <a:lnTo>
                  <a:pt x="1376" y="1169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/>
          <p:cNvSpPr/>
          <p:nvPr/>
        </p:nvSpPr>
        <p:spPr>
          <a:xfrm>
            <a:off x="6091200" y="3433232"/>
            <a:ext cx="3600" cy="6848"/>
          </a:xfrm>
          <a:custGeom>
            <a:avLst/>
            <a:gdLst>
              <a:gd name="connsiteX0" fmla="*/ 2225 w 3600"/>
              <a:gd name="connsiteY0" fmla="*/ 0 h 6848"/>
              <a:gd name="connsiteX1" fmla="*/ 3600 w 3600"/>
              <a:gd name="connsiteY1" fmla="*/ 1893 h 6848"/>
              <a:gd name="connsiteX2" fmla="*/ 0 w 3600"/>
              <a:gd name="connsiteY2" fmla="*/ 6848 h 6848"/>
              <a:gd name="connsiteX3" fmla="*/ 0 w 3600"/>
              <a:gd name="connsiteY3" fmla="*/ 723 h 6848"/>
              <a:gd name="connsiteX4" fmla="*/ 2225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2225" y="0"/>
                </a:moveTo>
                <a:lnTo>
                  <a:pt x="3600" y="1893"/>
                </a:lnTo>
                <a:lnTo>
                  <a:pt x="0" y="6848"/>
                </a:lnTo>
                <a:lnTo>
                  <a:pt x="0" y="723"/>
                </a:lnTo>
                <a:lnTo>
                  <a:pt x="2225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/>
          <p:cNvSpPr/>
          <p:nvPr/>
        </p:nvSpPr>
        <p:spPr>
          <a:xfrm>
            <a:off x="6094800" y="3433232"/>
            <a:ext cx="3600" cy="6848"/>
          </a:xfrm>
          <a:custGeom>
            <a:avLst/>
            <a:gdLst>
              <a:gd name="connsiteX0" fmla="*/ 1376 w 3600"/>
              <a:gd name="connsiteY0" fmla="*/ 0 h 6848"/>
              <a:gd name="connsiteX1" fmla="*/ 3600 w 3600"/>
              <a:gd name="connsiteY1" fmla="*/ 723 h 6848"/>
              <a:gd name="connsiteX2" fmla="*/ 3600 w 3600"/>
              <a:gd name="connsiteY2" fmla="*/ 6848 h 6848"/>
              <a:gd name="connsiteX3" fmla="*/ 0 w 3600"/>
              <a:gd name="connsiteY3" fmla="*/ 1893 h 6848"/>
              <a:gd name="connsiteX4" fmla="*/ 1376 w 3600"/>
              <a:gd name="connsiteY4" fmla="*/ 0 h 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" h="6848">
                <a:moveTo>
                  <a:pt x="1376" y="0"/>
                </a:moveTo>
                <a:lnTo>
                  <a:pt x="3600" y="723"/>
                </a:lnTo>
                <a:lnTo>
                  <a:pt x="3600" y="6848"/>
                </a:lnTo>
                <a:lnTo>
                  <a:pt x="0" y="1893"/>
                </a:lnTo>
                <a:lnTo>
                  <a:pt x="1376" y="0"/>
                </a:lnTo>
                <a:close/>
              </a:path>
            </a:pathLst>
          </a:custGeom>
          <a:solidFill>
            <a:schemeClr val="accent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3488853" y="3435848"/>
            <a:ext cx="2596522" cy="2207498"/>
          </a:xfrm>
          <a:custGeom>
            <a:avLst/>
            <a:gdLst>
              <a:gd name="connsiteX0" fmla="*/ 2596522 w 2596522"/>
              <a:gd name="connsiteY0" fmla="*/ 0 h 2207498"/>
              <a:gd name="connsiteX1" fmla="*/ 992680 w 2596522"/>
              <a:gd name="connsiteY1" fmla="*/ 2207498 h 2207498"/>
              <a:gd name="connsiteX2" fmla="*/ 862217 w 2596522"/>
              <a:gd name="connsiteY2" fmla="*/ 2109939 h 2207498"/>
              <a:gd name="connsiteX3" fmla="*/ 79521 w 2596522"/>
              <a:gd name="connsiteY3" fmla="*/ 1060929 h 2207498"/>
              <a:gd name="connsiteX4" fmla="*/ 0 w 2596522"/>
              <a:gd name="connsiteY4" fmla="*/ 843661 h 2207498"/>
              <a:gd name="connsiteX5" fmla="*/ 2596522 w 2596522"/>
              <a:gd name="connsiteY5" fmla="*/ 0 h 220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522" h="2207498">
                <a:moveTo>
                  <a:pt x="2596522" y="0"/>
                </a:moveTo>
                <a:lnTo>
                  <a:pt x="992680" y="2207498"/>
                </a:lnTo>
                <a:lnTo>
                  <a:pt x="862217" y="2109939"/>
                </a:lnTo>
                <a:cubicBezTo>
                  <a:pt x="523512" y="1830415"/>
                  <a:pt x="253038" y="1471170"/>
                  <a:pt x="79521" y="1060929"/>
                </a:cubicBezTo>
                <a:lnTo>
                  <a:pt x="0" y="843661"/>
                </a:lnTo>
                <a:lnTo>
                  <a:pt x="2596522" y="0"/>
                </a:lnTo>
                <a:close/>
              </a:path>
            </a:pathLst>
          </a:custGeom>
          <a:solidFill>
            <a:srgbClr val="00B0F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/>
          <p:cNvSpPr/>
          <p:nvPr/>
        </p:nvSpPr>
        <p:spPr>
          <a:xfrm>
            <a:off x="6104225" y="3435849"/>
            <a:ext cx="2598667" cy="2208661"/>
          </a:xfrm>
          <a:custGeom>
            <a:avLst/>
            <a:gdLst>
              <a:gd name="connsiteX0" fmla="*/ 0 w 2598667"/>
              <a:gd name="connsiteY0" fmla="*/ 0 h 2208661"/>
              <a:gd name="connsiteX1" fmla="*/ 2598667 w 2598667"/>
              <a:gd name="connsiteY1" fmla="*/ 844358 h 2208661"/>
              <a:gd name="connsiteX2" fmla="*/ 2519401 w 2598667"/>
              <a:gd name="connsiteY2" fmla="*/ 1060929 h 2208661"/>
              <a:gd name="connsiteX3" fmla="*/ 1736705 w 2598667"/>
              <a:gd name="connsiteY3" fmla="*/ 2109939 h 2208661"/>
              <a:gd name="connsiteX4" fmla="*/ 1604686 w 2598667"/>
              <a:gd name="connsiteY4" fmla="*/ 2208661 h 2208661"/>
              <a:gd name="connsiteX5" fmla="*/ 0 w 2598667"/>
              <a:gd name="connsiteY5" fmla="*/ 0 h 22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667" h="2208661">
                <a:moveTo>
                  <a:pt x="0" y="0"/>
                </a:moveTo>
                <a:lnTo>
                  <a:pt x="2598667" y="844358"/>
                </a:lnTo>
                <a:lnTo>
                  <a:pt x="2519401" y="1060929"/>
                </a:lnTo>
                <a:cubicBezTo>
                  <a:pt x="2345884" y="1471170"/>
                  <a:pt x="2075410" y="1830415"/>
                  <a:pt x="1736705" y="2109939"/>
                </a:cubicBezTo>
                <a:lnTo>
                  <a:pt x="1604686" y="2208661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/>
          <p:cNvSpPr/>
          <p:nvPr/>
        </p:nvSpPr>
        <p:spPr>
          <a:xfrm>
            <a:off x="4487301" y="3440080"/>
            <a:ext cx="1603899" cy="2731878"/>
          </a:xfrm>
          <a:custGeom>
            <a:avLst/>
            <a:gdLst>
              <a:gd name="connsiteX0" fmla="*/ 1603899 w 1603899"/>
              <a:gd name="connsiteY0" fmla="*/ 0 h 2731878"/>
              <a:gd name="connsiteX1" fmla="*/ 1603899 w 1603899"/>
              <a:gd name="connsiteY1" fmla="*/ 2731878 h 2731878"/>
              <a:gd name="connsiteX2" fmla="*/ 1328223 w 1603899"/>
              <a:gd name="connsiteY2" fmla="*/ 2717957 h 2731878"/>
              <a:gd name="connsiteX3" fmla="*/ 74950 w 1603899"/>
              <a:gd name="connsiteY3" fmla="*/ 2263625 h 2731878"/>
              <a:gd name="connsiteX4" fmla="*/ 0 w 1603899"/>
              <a:gd name="connsiteY4" fmla="*/ 2207579 h 2731878"/>
              <a:gd name="connsiteX5" fmla="*/ 1603899 w 1603899"/>
              <a:gd name="connsiteY5" fmla="*/ 0 h 273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899" h="2731878">
                <a:moveTo>
                  <a:pt x="1603899" y="0"/>
                </a:moveTo>
                <a:lnTo>
                  <a:pt x="1603899" y="2731878"/>
                </a:lnTo>
                <a:lnTo>
                  <a:pt x="1328223" y="2717957"/>
                </a:lnTo>
                <a:cubicBezTo>
                  <a:pt x="867131" y="2671131"/>
                  <a:pt x="439797" y="2510111"/>
                  <a:pt x="74950" y="2263625"/>
                </a:cubicBezTo>
                <a:lnTo>
                  <a:pt x="0" y="2207579"/>
                </a:lnTo>
                <a:lnTo>
                  <a:pt x="1603899" y="0"/>
                </a:lnTo>
                <a:close/>
              </a:path>
            </a:pathLst>
          </a:custGeom>
          <a:solidFill>
            <a:srgbClr val="00B05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/>
          <p:cNvSpPr/>
          <p:nvPr/>
        </p:nvSpPr>
        <p:spPr>
          <a:xfrm>
            <a:off x="6098400" y="3440081"/>
            <a:ext cx="1604744" cy="2731999"/>
          </a:xfrm>
          <a:custGeom>
            <a:avLst/>
            <a:gdLst>
              <a:gd name="connsiteX0" fmla="*/ 0 w 1604744"/>
              <a:gd name="connsiteY0" fmla="*/ 0 h 2731999"/>
              <a:gd name="connsiteX1" fmla="*/ 1604744 w 1604744"/>
              <a:gd name="connsiteY1" fmla="*/ 2208742 h 2731999"/>
              <a:gd name="connsiteX2" fmla="*/ 1531349 w 1604744"/>
              <a:gd name="connsiteY2" fmla="*/ 2263625 h 2731999"/>
              <a:gd name="connsiteX3" fmla="*/ 278076 w 1604744"/>
              <a:gd name="connsiteY3" fmla="*/ 2717957 h 2731999"/>
              <a:gd name="connsiteX4" fmla="*/ 0 w 1604744"/>
              <a:gd name="connsiteY4" fmla="*/ 2731999 h 2731999"/>
              <a:gd name="connsiteX5" fmla="*/ 0 w 1604744"/>
              <a:gd name="connsiteY5" fmla="*/ 0 h 273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744" h="2731999">
                <a:moveTo>
                  <a:pt x="0" y="0"/>
                </a:moveTo>
                <a:lnTo>
                  <a:pt x="1604744" y="2208742"/>
                </a:lnTo>
                <a:lnTo>
                  <a:pt x="1531349" y="2263625"/>
                </a:lnTo>
                <a:cubicBezTo>
                  <a:pt x="1166502" y="2510111"/>
                  <a:pt x="739168" y="2671131"/>
                  <a:pt x="278076" y="2717957"/>
                </a:cubicBezTo>
                <a:lnTo>
                  <a:pt x="0" y="2731999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937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B7711CD1-36AF-42B8-84DC-D87B193C8561}" vid="{720A21B4-761A-4BF7-B007-1F7270CE74A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164</TotalTime>
  <Words>166</Words>
  <PresentationFormat>ワイド画面</PresentationFormat>
  <Paragraphs>98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HG丸ｺﾞｼｯｸM-PRO</vt:lpstr>
      <vt:lpstr>ＭＳ Ｐゴシック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2023-06-26T23:34:09Z</dcterms:created>
  <dcterms:modified xsi:type="dcterms:W3CDTF">2023-07-07T07:28:22Z</dcterms:modified>
</cp:coreProperties>
</file>